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71" r:id="rId9"/>
    <p:sldId id="272" r:id="rId10"/>
    <p:sldId id="27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12192000" cy="6858000"/>
  <p:notesSz cx="6858000" cy="994568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9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10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CF4318-A813-CED8-9CE7-27D51E499D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1B56A7F-5456-1126-EC9B-CA615CB6CA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F5C676B-B53D-6319-004C-B3E78568F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C575-2113-41E9-BC2F-FA7EC670EC1B}" type="datetimeFigureOut">
              <a:rPr lang="fr-FR" smtClean="0"/>
              <a:t>28/10/2025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BE084D2-1A9C-D7FC-9A54-A4D735A2C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B9357C0-AC90-A091-DA4F-1734D330F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48645-56E3-4DF6-888D-CB91E473E0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3212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7C8999-4FE5-D664-2701-B1336BB16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DE08905-7743-484A-FAAC-41F825E362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983C51C-7403-2B7C-3796-F9DB317E1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C575-2113-41E9-BC2F-FA7EC670EC1B}" type="datetimeFigureOut">
              <a:rPr lang="fr-FR" smtClean="0"/>
              <a:t>28/10/2025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24FEC69-4E25-FD82-C651-F0D9E3247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BF3884E-5A03-ABE6-0822-D1389AAF9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48645-56E3-4DF6-888D-CB91E473E0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4568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ADE5F1FA-5330-2DE9-68A2-30E46D1F82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BBD811B-5B89-E0D9-5942-BE50270089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AD25661-F15B-137C-E2AC-C7D5F47CD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C575-2113-41E9-BC2F-FA7EC670EC1B}" type="datetimeFigureOut">
              <a:rPr lang="fr-FR" smtClean="0"/>
              <a:t>28/10/2025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7B3A5C3-94B2-3116-B404-5B926B6AE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B05E2FF-9F76-E4F1-2011-C29E73D39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48645-56E3-4DF6-888D-CB91E473E0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3122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6F89A2-2B83-9A34-8E2A-66795AAFC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6A441EA-57C3-7225-BD55-7E89C7F8C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7B39AB9-7AF1-E4F5-E6F5-C19B9F216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C575-2113-41E9-BC2F-FA7EC670EC1B}" type="datetimeFigureOut">
              <a:rPr lang="fr-FR" smtClean="0"/>
              <a:t>28/10/2025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AD3ABCC-4763-E02B-9A2A-DB29364D3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85C25C0-1A6C-D0B9-0D19-AF51A9D36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48645-56E3-4DF6-888D-CB91E473E0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6677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66C30E-D8F7-84C8-8725-5FA88A37B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55A85B7-5357-84DC-E32A-2B35E80CEC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0E740FC-395A-5D10-E608-F68667EA7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C575-2113-41E9-BC2F-FA7EC670EC1B}" type="datetimeFigureOut">
              <a:rPr lang="fr-FR" smtClean="0"/>
              <a:t>28/10/2025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40FE5C1-0567-43FE-A7CB-3A2621CFEE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EBFB01-7268-9E61-C252-50375CA0D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48645-56E3-4DF6-888D-CB91E473E0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5727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CDC6AF-F78C-9795-1563-EB92069D5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73BA7AC-B4AF-F234-E670-8860C609EC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8951A56-401A-857E-D588-6AF6299542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A237D9E-74BC-5221-92CF-A0A930AF6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C575-2113-41E9-BC2F-FA7EC670EC1B}" type="datetimeFigureOut">
              <a:rPr lang="fr-FR" smtClean="0"/>
              <a:t>28/10/2025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D77BEB1-A4CB-558C-10EB-98DBE4A90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4B32B24-9ED3-8075-C39A-2F9166B06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48645-56E3-4DF6-888D-CB91E473E0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761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B0E021-0F9D-6B15-FACA-93FF83BC5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1F1A88-D8A8-33FE-B227-78095910F8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1006729-AF43-C1E4-66C0-0C53190F75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EC0001E-5ED8-BAF8-9CCC-23984A8439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E5C2FCD-ACC8-CAE1-E029-B768611AEE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3511A5CD-D589-549E-15BF-47214E99E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C575-2113-41E9-BC2F-FA7EC670EC1B}" type="datetimeFigureOut">
              <a:rPr lang="fr-FR" smtClean="0"/>
              <a:t>28/10/2025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765CAF6-079E-322B-B0EB-586BE8B1C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8F933BE-DDF4-F12F-FB59-B4BFDB51E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48645-56E3-4DF6-888D-CB91E473E0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6235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C195AD-011E-29AE-1D39-9F81B87E5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317E15A-43EE-7F0B-7A89-C48C18523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C575-2113-41E9-BC2F-FA7EC670EC1B}" type="datetimeFigureOut">
              <a:rPr lang="fr-FR" smtClean="0"/>
              <a:t>28/10/2025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F8BD47F-EA44-952F-4C4F-EA1F92050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8437BC2-E247-A70B-8B55-EE4590F06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48645-56E3-4DF6-888D-CB91E473E0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105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905D68FF-405D-ACBA-4539-7D494F3AC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C575-2113-41E9-BC2F-FA7EC670EC1B}" type="datetimeFigureOut">
              <a:rPr lang="fr-FR" smtClean="0"/>
              <a:t>28/10/2025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1135BA4-40F6-CAC9-41AB-A32E6410A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E1959D2-0FBD-96A0-2C3E-D9225E57F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48645-56E3-4DF6-888D-CB91E473E0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3435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1E5B65-0C79-2769-8B1D-1D1B6A3DD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A9CD9C-B57F-E9DF-29A5-F8D9DE895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C22ACEE-696E-92A7-F372-A4C64930F0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11765E-05F0-8998-5A6D-A1C92F1E9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C575-2113-41E9-BC2F-FA7EC670EC1B}" type="datetimeFigureOut">
              <a:rPr lang="fr-FR" smtClean="0"/>
              <a:t>28/10/2025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0A52D57-1474-6560-D961-99D5F6EF4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1DEAACB-58AC-CC27-78CD-9D97B3A6F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48645-56E3-4DF6-888D-CB91E473E0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3496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2E66C8-4ECB-C810-CDB7-8F760A9A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082D53A-64A9-6B36-06A1-476FFE34C7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BE4B54F-F459-3810-1124-421FF31E14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989CC52-193C-105C-2FAC-4396F3BEC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C575-2113-41E9-BC2F-FA7EC670EC1B}" type="datetimeFigureOut">
              <a:rPr lang="fr-FR" smtClean="0"/>
              <a:t>28/10/2025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4AE15F-A343-E03F-C821-BE4293AE4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8B1F56A-1A86-BFD0-29BA-53A6166E1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48645-56E3-4DF6-888D-CB91E473E0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2986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FA63D8F-84D5-F01A-450F-E69DFD36A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0E2A55-CB87-E215-9CB6-3361E13D55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05C04FE-168B-4997-51FB-FCF9BAE01E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464C575-2113-41E9-BC2F-FA7EC670EC1B}" type="datetimeFigureOut">
              <a:rPr lang="fr-FR" smtClean="0"/>
              <a:t>28/10/2025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0FE6609-3EA9-0092-09D1-A1AE33D970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5E90233-59CE-04FE-E30C-1058557AE1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348645-56E3-4DF6-888D-CB91E473E0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018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52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dessin, Visage humain, clipart&#10;&#10;Le contenu généré par l’IA peut être incorrect.">
            <a:extLst>
              <a:ext uri="{FF2B5EF4-FFF2-40B4-BE49-F238E27FC236}">
                <a16:creationId xmlns:a16="http://schemas.microsoft.com/office/drawing/2014/main" id="{D4E43CAC-9475-F7FA-4C4D-35A622146E5E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306285" y="228600"/>
            <a:ext cx="2286000" cy="3200400"/>
          </a:xfrm>
          <a:prstGeom prst="rect">
            <a:avLst/>
          </a:prstGeom>
        </p:spPr>
      </p:pic>
      <p:pic>
        <p:nvPicPr>
          <p:cNvPr id="5" name="Image 4" descr="Une image contenant Dessin animé, cheminée, Animation, intérieur&#10;&#10;Le contenu généré par l’IA peut être incorrect.">
            <a:extLst>
              <a:ext uri="{FF2B5EF4-FFF2-40B4-BE49-F238E27FC236}">
                <a16:creationId xmlns:a16="http://schemas.microsoft.com/office/drawing/2014/main" id="{B9577777-E640-5457-98B8-D621FB34129A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592285" y="228600"/>
            <a:ext cx="2286000" cy="3200400"/>
          </a:xfrm>
          <a:prstGeom prst="rect">
            <a:avLst/>
          </a:prstGeom>
        </p:spPr>
      </p:pic>
      <p:pic>
        <p:nvPicPr>
          <p:cNvPr id="7" name="Image 6" descr="Une image contenant habits, homme, costume, personne&#10;&#10;Le contenu généré par l’IA peut être incorrect.">
            <a:extLst>
              <a:ext uri="{FF2B5EF4-FFF2-40B4-BE49-F238E27FC236}">
                <a16:creationId xmlns:a16="http://schemas.microsoft.com/office/drawing/2014/main" id="{1F97C30D-F5C2-77C8-A85F-EF97E5DEC97E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878285" y="228600"/>
            <a:ext cx="2286000" cy="3200400"/>
          </a:xfrm>
          <a:prstGeom prst="rect">
            <a:avLst/>
          </a:prstGeom>
        </p:spPr>
      </p:pic>
      <p:pic>
        <p:nvPicPr>
          <p:cNvPr id="9" name="Image 8" descr="Une image contenant Véhicule terrestre, véhicule, voiture, dessin&#10;&#10;Le contenu généré par l’IA peut être incorrect.">
            <a:extLst>
              <a:ext uri="{FF2B5EF4-FFF2-40B4-BE49-F238E27FC236}">
                <a16:creationId xmlns:a16="http://schemas.microsoft.com/office/drawing/2014/main" id="{DD5096A5-5B1F-E1E7-ACC6-369588D2B2BD}"/>
              </a:ext>
            </a:extLst>
          </p:cNvPr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8164285" y="228600"/>
            <a:ext cx="2286000" cy="3200400"/>
          </a:xfrm>
          <a:prstGeom prst="rect">
            <a:avLst/>
          </a:prstGeom>
        </p:spPr>
      </p:pic>
      <p:pic>
        <p:nvPicPr>
          <p:cNvPr id="11" name="Image 10" descr="Une image contenant dessin, intérieur, dessin humoristique, mur&#10;&#10;Le contenu généré par l’IA peut être incorrect.">
            <a:extLst>
              <a:ext uri="{FF2B5EF4-FFF2-40B4-BE49-F238E27FC236}">
                <a16:creationId xmlns:a16="http://schemas.microsoft.com/office/drawing/2014/main" id="{9F965F98-BD73-E78D-A8DA-29A7A0DFCD10}"/>
              </a:ext>
            </a:extLst>
          </p:cNvPr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1306285" y="3429000"/>
            <a:ext cx="2286000" cy="3200400"/>
          </a:xfrm>
          <a:prstGeom prst="rect">
            <a:avLst/>
          </a:prstGeom>
        </p:spPr>
      </p:pic>
      <p:pic>
        <p:nvPicPr>
          <p:cNvPr id="13" name="Image 12" descr="Une image contenant dessin, dessin humoristique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100B68C1-A649-8F36-C4E7-0BF7FBDD3610}"/>
              </a:ext>
            </a:extLst>
          </p:cNvPr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3592285" y="3429000"/>
            <a:ext cx="2286000" cy="3200400"/>
          </a:xfrm>
          <a:prstGeom prst="rect">
            <a:avLst/>
          </a:prstGeom>
        </p:spPr>
      </p:pic>
      <p:pic>
        <p:nvPicPr>
          <p:cNvPr id="15" name="Image 14" descr="Une image contenant Dessin animé, Personnage de fiction, dessin, Animation&#10;&#10;Le contenu généré par l’IA peut être incorrect.">
            <a:extLst>
              <a:ext uri="{FF2B5EF4-FFF2-40B4-BE49-F238E27FC236}">
                <a16:creationId xmlns:a16="http://schemas.microsoft.com/office/drawing/2014/main" id="{2B48E291-8721-F91E-7737-28874B6338F0}"/>
              </a:ext>
            </a:extLst>
          </p:cNvPr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5878285" y="3429000"/>
            <a:ext cx="2286000" cy="3200400"/>
          </a:xfrm>
          <a:prstGeom prst="rect">
            <a:avLst/>
          </a:prstGeom>
        </p:spPr>
      </p:pic>
      <p:pic>
        <p:nvPicPr>
          <p:cNvPr id="17" name="Image 16" descr="Une image contenant Visage humain, habits, dess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25CF8CBB-7FF7-2EA5-0118-109AB7E6C294}"/>
              </a:ext>
            </a:extLst>
          </p:cNvPr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8164285" y="3429000"/>
            <a:ext cx="22860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7740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FF0F89-7FCC-15E8-2D6C-A9AEA06B46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dessin, peinture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B3527CD7-AAA8-F687-C1AB-504099F3EEDC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285" y="3415033"/>
            <a:ext cx="2286000" cy="3200400"/>
          </a:xfrm>
          <a:prstGeom prst="rect">
            <a:avLst/>
          </a:prstGeom>
        </p:spPr>
      </p:pic>
      <p:pic>
        <p:nvPicPr>
          <p:cNvPr id="7" name="Image 6" descr="Une image contenant intérieur, meubles, dess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9402EB7-0032-9FC4-A760-00BE3845E979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285" y="3415033"/>
            <a:ext cx="2286000" cy="3200400"/>
          </a:xfrm>
          <a:prstGeom prst="rect">
            <a:avLst/>
          </a:prstGeom>
        </p:spPr>
      </p:pic>
      <p:pic>
        <p:nvPicPr>
          <p:cNvPr id="10" name="Image 9" descr="Une image contenant meubles, dessin, peinture, intérieur&#10;&#10;Le contenu généré par l’IA peut être incorrect.">
            <a:extLst>
              <a:ext uri="{FF2B5EF4-FFF2-40B4-BE49-F238E27FC236}">
                <a16:creationId xmlns:a16="http://schemas.microsoft.com/office/drawing/2014/main" id="{C0078E5C-4F81-6E19-49B6-F666481B59A2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285" y="3410177"/>
            <a:ext cx="22860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2776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B67E22-8668-B154-33C6-FC4C92595F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E12BD7F-32B3-C411-C9C9-DC85970A3751}"/>
              </a:ext>
            </a:extLst>
          </p:cNvPr>
          <p:cNvSpPr/>
          <p:nvPr/>
        </p:nvSpPr>
        <p:spPr>
          <a:xfrm>
            <a:off x="1166295" y="277258"/>
            <a:ext cx="2286000" cy="32004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9107A9-55EF-85B9-8BE6-8E679B71F38C}"/>
              </a:ext>
            </a:extLst>
          </p:cNvPr>
          <p:cNvSpPr/>
          <p:nvPr/>
        </p:nvSpPr>
        <p:spPr>
          <a:xfrm>
            <a:off x="3466507" y="277258"/>
            <a:ext cx="2286000" cy="32004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E6B26F6-9CAE-8525-33FF-1A387D81931B}"/>
              </a:ext>
            </a:extLst>
          </p:cNvPr>
          <p:cNvSpPr/>
          <p:nvPr/>
        </p:nvSpPr>
        <p:spPr>
          <a:xfrm>
            <a:off x="5771457" y="277258"/>
            <a:ext cx="2286000" cy="32004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E8BB7D7-09FB-4550-A0AB-B74CAFA1F162}"/>
              </a:ext>
            </a:extLst>
          </p:cNvPr>
          <p:cNvSpPr/>
          <p:nvPr/>
        </p:nvSpPr>
        <p:spPr>
          <a:xfrm>
            <a:off x="8076407" y="277258"/>
            <a:ext cx="2286000" cy="32004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5B8E1C0-DE52-ADB4-6355-6D87CF2E6512}"/>
              </a:ext>
            </a:extLst>
          </p:cNvPr>
          <p:cNvSpPr/>
          <p:nvPr/>
        </p:nvSpPr>
        <p:spPr>
          <a:xfrm>
            <a:off x="1166295" y="3496610"/>
            <a:ext cx="2286000" cy="32004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7E3FEAF-7F1B-3430-108B-34B17FC7D459}"/>
              </a:ext>
            </a:extLst>
          </p:cNvPr>
          <p:cNvSpPr/>
          <p:nvPr/>
        </p:nvSpPr>
        <p:spPr>
          <a:xfrm>
            <a:off x="3466507" y="3496610"/>
            <a:ext cx="2286000" cy="32004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2627E4E-BD4B-3B41-59CF-4ABE3411F6D4}"/>
              </a:ext>
            </a:extLst>
          </p:cNvPr>
          <p:cNvSpPr/>
          <p:nvPr/>
        </p:nvSpPr>
        <p:spPr>
          <a:xfrm>
            <a:off x="5771457" y="3496610"/>
            <a:ext cx="2286000" cy="32004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6977207-0B57-D42C-0ECD-68394078E58A}"/>
              </a:ext>
            </a:extLst>
          </p:cNvPr>
          <p:cNvSpPr/>
          <p:nvPr/>
        </p:nvSpPr>
        <p:spPr>
          <a:xfrm>
            <a:off x="8076407" y="3496610"/>
            <a:ext cx="2286000" cy="32004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350E09B4-00ED-D23C-886B-91B2902D908F}"/>
              </a:ext>
            </a:extLst>
          </p:cNvPr>
          <p:cNvSpPr txBox="1"/>
          <p:nvPr/>
        </p:nvSpPr>
        <p:spPr>
          <a:xfrm>
            <a:off x="2027789" y="1421347"/>
            <a:ext cx="5549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/>
              <a:t>1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E388FF2-DF49-F835-F49D-9D63C5581D45}"/>
              </a:ext>
            </a:extLst>
          </p:cNvPr>
          <p:cNvSpPr txBox="1"/>
          <p:nvPr/>
        </p:nvSpPr>
        <p:spPr>
          <a:xfrm>
            <a:off x="4313789" y="1421347"/>
            <a:ext cx="5549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/>
              <a:t>2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73FC485-71E7-82E6-B0B8-F678DACE226B}"/>
              </a:ext>
            </a:extLst>
          </p:cNvPr>
          <p:cNvSpPr txBox="1"/>
          <p:nvPr/>
        </p:nvSpPr>
        <p:spPr>
          <a:xfrm>
            <a:off x="6636977" y="1415793"/>
            <a:ext cx="5549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/>
              <a:t>3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BC7B5437-ED2F-8B5B-DE82-D1EAFDCEA547}"/>
              </a:ext>
            </a:extLst>
          </p:cNvPr>
          <p:cNvSpPr txBox="1"/>
          <p:nvPr/>
        </p:nvSpPr>
        <p:spPr>
          <a:xfrm>
            <a:off x="8941927" y="1415793"/>
            <a:ext cx="5549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/>
              <a:t>4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D91044B1-89A1-5D13-2036-FAE97DF19EE2}"/>
              </a:ext>
            </a:extLst>
          </p:cNvPr>
          <p:cNvSpPr txBox="1"/>
          <p:nvPr/>
        </p:nvSpPr>
        <p:spPr>
          <a:xfrm>
            <a:off x="2027789" y="4616193"/>
            <a:ext cx="5549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/>
              <a:t>5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DACA682-8A0C-5E38-52FC-AFB3E7C3DC33}"/>
              </a:ext>
            </a:extLst>
          </p:cNvPr>
          <p:cNvSpPr txBox="1"/>
          <p:nvPr/>
        </p:nvSpPr>
        <p:spPr>
          <a:xfrm>
            <a:off x="4313789" y="4616193"/>
            <a:ext cx="5549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/>
              <a:t>6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E3E453D-04C9-C155-1972-F4A3BF83CDD2}"/>
              </a:ext>
            </a:extLst>
          </p:cNvPr>
          <p:cNvSpPr txBox="1"/>
          <p:nvPr/>
        </p:nvSpPr>
        <p:spPr>
          <a:xfrm>
            <a:off x="6636977" y="4610639"/>
            <a:ext cx="5549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/>
              <a:t>7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3898DE8F-1051-292D-F91C-4097F2663CE0}"/>
              </a:ext>
            </a:extLst>
          </p:cNvPr>
          <p:cNvSpPr txBox="1"/>
          <p:nvPr/>
        </p:nvSpPr>
        <p:spPr>
          <a:xfrm>
            <a:off x="8941927" y="4610639"/>
            <a:ext cx="5549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3004138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EBB066-B1F6-1DEC-604F-065B0ACEA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EE495BD-C4E7-0D7B-F295-AC0E6E8B0218}"/>
              </a:ext>
            </a:extLst>
          </p:cNvPr>
          <p:cNvSpPr/>
          <p:nvPr/>
        </p:nvSpPr>
        <p:spPr>
          <a:xfrm>
            <a:off x="1166295" y="277258"/>
            <a:ext cx="2286000" cy="32004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C73AC0D-E7ED-B574-0F05-20ECDC37085C}"/>
              </a:ext>
            </a:extLst>
          </p:cNvPr>
          <p:cNvSpPr/>
          <p:nvPr/>
        </p:nvSpPr>
        <p:spPr>
          <a:xfrm>
            <a:off x="3466507" y="277258"/>
            <a:ext cx="2286000" cy="32004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CC5075D-BF8D-F78C-14E9-D50A8BDE6627}"/>
              </a:ext>
            </a:extLst>
          </p:cNvPr>
          <p:cNvSpPr/>
          <p:nvPr/>
        </p:nvSpPr>
        <p:spPr>
          <a:xfrm>
            <a:off x="5771457" y="277258"/>
            <a:ext cx="2286000" cy="32004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E4F7C5E-8D71-BABB-41B6-136DFD0F1F3A}"/>
              </a:ext>
            </a:extLst>
          </p:cNvPr>
          <p:cNvSpPr/>
          <p:nvPr/>
        </p:nvSpPr>
        <p:spPr>
          <a:xfrm>
            <a:off x="8076407" y="277258"/>
            <a:ext cx="2286000" cy="32004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1D8F30F-48B1-200C-44FE-0E50B3EE7759}"/>
              </a:ext>
            </a:extLst>
          </p:cNvPr>
          <p:cNvSpPr/>
          <p:nvPr/>
        </p:nvSpPr>
        <p:spPr>
          <a:xfrm>
            <a:off x="1166295" y="3496610"/>
            <a:ext cx="2286000" cy="32004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2D781C1-95B2-D0FA-2EAF-B0E0FCC0CD88}"/>
              </a:ext>
            </a:extLst>
          </p:cNvPr>
          <p:cNvSpPr/>
          <p:nvPr/>
        </p:nvSpPr>
        <p:spPr>
          <a:xfrm>
            <a:off x="3466507" y="3496610"/>
            <a:ext cx="2286000" cy="32004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C7DDCE5-E073-E8F8-7EC5-320740C3A4B2}"/>
              </a:ext>
            </a:extLst>
          </p:cNvPr>
          <p:cNvSpPr/>
          <p:nvPr/>
        </p:nvSpPr>
        <p:spPr>
          <a:xfrm>
            <a:off x="5771457" y="3496610"/>
            <a:ext cx="2286000" cy="32004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71FD72-0AEC-AF43-4EEA-3365BF2BE81B}"/>
              </a:ext>
            </a:extLst>
          </p:cNvPr>
          <p:cNvSpPr/>
          <p:nvPr/>
        </p:nvSpPr>
        <p:spPr>
          <a:xfrm>
            <a:off x="8076407" y="3496610"/>
            <a:ext cx="2286000" cy="32004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7618F92A-0720-EA56-3162-646E96FE9537}"/>
              </a:ext>
            </a:extLst>
          </p:cNvPr>
          <p:cNvSpPr txBox="1"/>
          <p:nvPr/>
        </p:nvSpPr>
        <p:spPr>
          <a:xfrm>
            <a:off x="2027789" y="1421347"/>
            <a:ext cx="5549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/>
              <a:t>9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DEEF70B8-AF6D-47BD-2352-83283D684B09}"/>
              </a:ext>
            </a:extLst>
          </p:cNvPr>
          <p:cNvSpPr txBox="1"/>
          <p:nvPr/>
        </p:nvSpPr>
        <p:spPr>
          <a:xfrm>
            <a:off x="4166917" y="1426901"/>
            <a:ext cx="9252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/>
              <a:t>10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EF71194-D18F-41B0-6F4B-3289A57BDDD9}"/>
              </a:ext>
            </a:extLst>
          </p:cNvPr>
          <p:cNvSpPr txBox="1"/>
          <p:nvPr/>
        </p:nvSpPr>
        <p:spPr>
          <a:xfrm>
            <a:off x="6490105" y="1421347"/>
            <a:ext cx="9252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/>
              <a:t>11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1EEB446-BF68-0BA7-1162-A961364EA7C8}"/>
              </a:ext>
            </a:extLst>
          </p:cNvPr>
          <p:cNvSpPr txBox="1"/>
          <p:nvPr/>
        </p:nvSpPr>
        <p:spPr>
          <a:xfrm>
            <a:off x="8795055" y="1421347"/>
            <a:ext cx="9252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/>
              <a:t>12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DAAC30B1-C007-C907-802F-A443774C7F4D}"/>
              </a:ext>
            </a:extLst>
          </p:cNvPr>
          <p:cNvSpPr txBox="1"/>
          <p:nvPr/>
        </p:nvSpPr>
        <p:spPr>
          <a:xfrm>
            <a:off x="1880917" y="4621747"/>
            <a:ext cx="9252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/>
              <a:t>13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CF16E7B-4688-75E6-259B-25B2189572A2}"/>
              </a:ext>
            </a:extLst>
          </p:cNvPr>
          <p:cNvSpPr txBox="1"/>
          <p:nvPr/>
        </p:nvSpPr>
        <p:spPr>
          <a:xfrm>
            <a:off x="4166917" y="4621747"/>
            <a:ext cx="9252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/>
              <a:t>14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AAB967EA-CCBE-E74E-8870-552F69A5B913}"/>
              </a:ext>
            </a:extLst>
          </p:cNvPr>
          <p:cNvSpPr txBox="1"/>
          <p:nvPr/>
        </p:nvSpPr>
        <p:spPr>
          <a:xfrm>
            <a:off x="6490105" y="4616193"/>
            <a:ext cx="9252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/>
              <a:t>15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792DB6E9-0BD1-D926-3106-B9C260673254}"/>
              </a:ext>
            </a:extLst>
          </p:cNvPr>
          <p:cNvSpPr txBox="1"/>
          <p:nvPr/>
        </p:nvSpPr>
        <p:spPr>
          <a:xfrm>
            <a:off x="8795055" y="4616193"/>
            <a:ext cx="9252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/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24224381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06D071-4D60-3CBD-5484-93929DEC5D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FC994B1-55D5-10A4-4AC0-E8E9804B5201}"/>
              </a:ext>
            </a:extLst>
          </p:cNvPr>
          <p:cNvSpPr/>
          <p:nvPr/>
        </p:nvSpPr>
        <p:spPr>
          <a:xfrm>
            <a:off x="1166295" y="277258"/>
            <a:ext cx="2286000" cy="32004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D2A7799-409F-1120-0897-163CA0D4A7D3}"/>
              </a:ext>
            </a:extLst>
          </p:cNvPr>
          <p:cNvSpPr/>
          <p:nvPr/>
        </p:nvSpPr>
        <p:spPr>
          <a:xfrm>
            <a:off x="3466507" y="277258"/>
            <a:ext cx="2286000" cy="32004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F38094-36A7-EA0E-A46A-CA6E5C882333}"/>
              </a:ext>
            </a:extLst>
          </p:cNvPr>
          <p:cNvSpPr/>
          <p:nvPr/>
        </p:nvSpPr>
        <p:spPr>
          <a:xfrm>
            <a:off x="5771457" y="277258"/>
            <a:ext cx="2286000" cy="32004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81A4598-116A-A7F9-EC5E-143345D49F56}"/>
              </a:ext>
            </a:extLst>
          </p:cNvPr>
          <p:cNvSpPr/>
          <p:nvPr/>
        </p:nvSpPr>
        <p:spPr>
          <a:xfrm>
            <a:off x="8076407" y="277258"/>
            <a:ext cx="2286000" cy="32004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7467805-F27B-6255-F1E5-45B8982F2FCE}"/>
              </a:ext>
            </a:extLst>
          </p:cNvPr>
          <p:cNvSpPr/>
          <p:nvPr/>
        </p:nvSpPr>
        <p:spPr>
          <a:xfrm>
            <a:off x="1166295" y="3496610"/>
            <a:ext cx="2286000" cy="32004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A399DC-A845-C28F-48EF-6D41675E4620}"/>
              </a:ext>
            </a:extLst>
          </p:cNvPr>
          <p:cNvSpPr/>
          <p:nvPr/>
        </p:nvSpPr>
        <p:spPr>
          <a:xfrm>
            <a:off x="3466507" y="3496610"/>
            <a:ext cx="2286000" cy="32004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C2261B5-F0A3-E577-7BAF-BD5510D9383E}"/>
              </a:ext>
            </a:extLst>
          </p:cNvPr>
          <p:cNvSpPr/>
          <p:nvPr/>
        </p:nvSpPr>
        <p:spPr>
          <a:xfrm>
            <a:off x="5771457" y="3496610"/>
            <a:ext cx="2286000" cy="32004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4B8892F-356B-D47F-FC8A-12DB92C6F656}"/>
              </a:ext>
            </a:extLst>
          </p:cNvPr>
          <p:cNvSpPr/>
          <p:nvPr/>
        </p:nvSpPr>
        <p:spPr>
          <a:xfrm>
            <a:off x="8076407" y="3496610"/>
            <a:ext cx="2286000" cy="32004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C32320C3-D26B-96AE-5E70-CE7E014BA92B}"/>
              </a:ext>
            </a:extLst>
          </p:cNvPr>
          <p:cNvSpPr txBox="1"/>
          <p:nvPr/>
        </p:nvSpPr>
        <p:spPr>
          <a:xfrm>
            <a:off x="1880917" y="1415793"/>
            <a:ext cx="9252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/>
              <a:t>17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3595A71F-C936-1BD6-EC02-9527FD6B052E}"/>
              </a:ext>
            </a:extLst>
          </p:cNvPr>
          <p:cNvSpPr txBox="1"/>
          <p:nvPr/>
        </p:nvSpPr>
        <p:spPr>
          <a:xfrm>
            <a:off x="4166917" y="1426901"/>
            <a:ext cx="9252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/>
              <a:t>18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1ED42C4-7E8C-2437-9E77-C3E61B68BABE}"/>
              </a:ext>
            </a:extLst>
          </p:cNvPr>
          <p:cNvSpPr txBox="1"/>
          <p:nvPr/>
        </p:nvSpPr>
        <p:spPr>
          <a:xfrm>
            <a:off x="6490105" y="1421347"/>
            <a:ext cx="9252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/>
              <a:t>19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696AD59-D7AF-7E19-5552-7B0F6213EBC5}"/>
              </a:ext>
            </a:extLst>
          </p:cNvPr>
          <p:cNvSpPr txBox="1"/>
          <p:nvPr/>
        </p:nvSpPr>
        <p:spPr>
          <a:xfrm>
            <a:off x="8795055" y="1421347"/>
            <a:ext cx="9252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/>
              <a:t>20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0C3C6F0-7967-2CB1-96C2-4142FB4D638B}"/>
              </a:ext>
            </a:extLst>
          </p:cNvPr>
          <p:cNvSpPr txBox="1"/>
          <p:nvPr/>
        </p:nvSpPr>
        <p:spPr>
          <a:xfrm>
            <a:off x="1880917" y="4621747"/>
            <a:ext cx="9252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/>
              <a:t>21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D0F9059-EC73-9290-2630-CB899D6352E9}"/>
              </a:ext>
            </a:extLst>
          </p:cNvPr>
          <p:cNvSpPr txBox="1"/>
          <p:nvPr/>
        </p:nvSpPr>
        <p:spPr>
          <a:xfrm>
            <a:off x="4166917" y="4621747"/>
            <a:ext cx="9252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/>
              <a:t>22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712916D7-04EB-3FFD-C352-142B0005B1A2}"/>
              </a:ext>
            </a:extLst>
          </p:cNvPr>
          <p:cNvSpPr txBox="1"/>
          <p:nvPr/>
        </p:nvSpPr>
        <p:spPr>
          <a:xfrm>
            <a:off x="6490105" y="4616193"/>
            <a:ext cx="9252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/>
              <a:t>23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49F4323A-1FC5-8381-B06E-E897A08D6418}"/>
              </a:ext>
            </a:extLst>
          </p:cNvPr>
          <p:cNvSpPr txBox="1"/>
          <p:nvPr/>
        </p:nvSpPr>
        <p:spPr>
          <a:xfrm>
            <a:off x="8795055" y="4616193"/>
            <a:ext cx="9252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/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23029715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24E22E-C6C6-4871-D805-F5BAEF8BA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7E4F122-F9B8-A3B6-F050-E7F2B357E76A}"/>
              </a:ext>
            </a:extLst>
          </p:cNvPr>
          <p:cNvSpPr/>
          <p:nvPr/>
        </p:nvSpPr>
        <p:spPr>
          <a:xfrm>
            <a:off x="1166295" y="277258"/>
            <a:ext cx="2286000" cy="32004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015659C-2D4C-C8BA-50EC-56F4B5A9B94F}"/>
              </a:ext>
            </a:extLst>
          </p:cNvPr>
          <p:cNvSpPr/>
          <p:nvPr/>
        </p:nvSpPr>
        <p:spPr>
          <a:xfrm>
            <a:off x="3466507" y="277258"/>
            <a:ext cx="2286000" cy="32004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B894CBA-9DD0-EAB5-4A21-C5D42D33CB21}"/>
              </a:ext>
            </a:extLst>
          </p:cNvPr>
          <p:cNvSpPr/>
          <p:nvPr/>
        </p:nvSpPr>
        <p:spPr>
          <a:xfrm>
            <a:off x="5771457" y="277258"/>
            <a:ext cx="2286000" cy="32004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3BA0A26-EE92-1BF9-DB24-90CEC801F4C8}"/>
              </a:ext>
            </a:extLst>
          </p:cNvPr>
          <p:cNvSpPr/>
          <p:nvPr/>
        </p:nvSpPr>
        <p:spPr>
          <a:xfrm>
            <a:off x="8076407" y="277258"/>
            <a:ext cx="2286000" cy="32004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5498B9E-4742-B2B9-AAF3-34C2417D7BBD}"/>
              </a:ext>
            </a:extLst>
          </p:cNvPr>
          <p:cNvSpPr/>
          <p:nvPr/>
        </p:nvSpPr>
        <p:spPr>
          <a:xfrm>
            <a:off x="1166295" y="3496610"/>
            <a:ext cx="2286000" cy="32004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5580707-E913-D29E-4ED6-3059B07718BD}"/>
              </a:ext>
            </a:extLst>
          </p:cNvPr>
          <p:cNvSpPr/>
          <p:nvPr/>
        </p:nvSpPr>
        <p:spPr>
          <a:xfrm>
            <a:off x="3466507" y="3496610"/>
            <a:ext cx="2286000" cy="32004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C91A01F-B427-9A93-6F04-94DDC76B9914}"/>
              </a:ext>
            </a:extLst>
          </p:cNvPr>
          <p:cNvSpPr/>
          <p:nvPr/>
        </p:nvSpPr>
        <p:spPr>
          <a:xfrm>
            <a:off x="5771457" y="3496610"/>
            <a:ext cx="2286000" cy="32004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87A92D9-B4A0-4FFE-38F4-21B946AFB83D}"/>
              </a:ext>
            </a:extLst>
          </p:cNvPr>
          <p:cNvSpPr/>
          <p:nvPr/>
        </p:nvSpPr>
        <p:spPr>
          <a:xfrm>
            <a:off x="8076407" y="3496610"/>
            <a:ext cx="2286000" cy="32004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71C324F7-A3B0-E6EE-D2C8-461F3526FDFF}"/>
              </a:ext>
            </a:extLst>
          </p:cNvPr>
          <p:cNvSpPr txBox="1"/>
          <p:nvPr/>
        </p:nvSpPr>
        <p:spPr>
          <a:xfrm>
            <a:off x="1880917" y="1415793"/>
            <a:ext cx="9252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/>
              <a:t>25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577C1D2-47AA-53A1-2056-379BA580F1BC}"/>
              </a:ext>
            </a:extLst>
          </p:cNvPr>
          <p:cNvSpPr txBox="1"/>
          <p:nvPr/>
        </p:nvSpPr>
        <p:spPr>
          <a:xfrm>
            <a:off x="4166917" y="1426901"/>
            <a:ext cx="9252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/>
              <a:t>26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D29C50A-9F94-BE8F-E143-4776C2EFB3A8}"/>
              </a:ext>
            </a:extLst>
          </p:cNvPr>
          <p:cNvSpPr txBox="1"/>
          <p:nvPr/>
        </p:nvSpPr>
        <p:spPr>
          <a:xfrm>
            <a:off x="6490105" y="1421347"/>
            <a:ext cx="9252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/>
              <a:t>27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4E148543-8868-DB24-737F-6332E66F4B80}"/>
              </a:ext>
            </a:extLst>
          </p:cNvPr>
          <p:cNvSpPr txBox="1"/>
          <p:nvPr/>
        </p:nvSpPr>
        <p:spPr>
          <a:xfrm>
            <a:off x="8795055" y="1421347"/>
            <a:ext cx="9252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/>
              <a:t>28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4ED1E51-9652-6C5F-7623-EC2523DC4FF2}"/>
              </a:ext>
            </a:extLst>
          </p:cNvPr>
          <p:cNvSpPr txBox="1"/>
          <p:nvPr/>
        </p:nvSpPr>
        <p:spPr>
          <a:xfrm>
            <a:off x="1880917" y="4621747"/>
            <a:ext cx="9252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/>
              <a:t>29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270DEC9-ED3E-B273-FD14-74EB9DE3C668}"/>
              </a:ext>
            </a:extLst>
          </p:cNvPr>
          <p:cNvSpPr txBox="1"/>
          <p:nvPr/>
        </p:nvSpPr>
        <p:spPr>
          <a:xfrm>
            <a:off x="4166917" y="4621747"/>
            <a:ext cx="9252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/>
              <a:t>30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E1C68F4C-EDD7-D736-CD0A-5A9604A61E01}"/>
              </a:ext>
            </a:extLst>
          </p:cNvPr>
          <p:cNvSpPr txBox="1"/>
          <p:nvPr/>
        </p:nvSpPr>
        <p:spPr>
          <a:xfrm>
            <a:off x="6490105" y="4616193"/>
            <a:ext cx="9252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/>
              <a:t>31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F307133D-32F5-2D9B-4BA2-CD766FF70CBC}"/>
              </a:ext>
            </a:extLst>
          </p:cNvPr>
          <p:cNvSpPr txBox="1"/>
          <p:nvPr/>
        </p:nvSpPr>
        <p:spPr>
          <a:xfrm>
            <a:off x="8795055" y="4616193"/>
            <a:ext cx="9252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/>
              <a:t>32</a:t>
            </a:r>
          </a:p>
        </p:txBody>
      </p:sp>
    </p:spTree>
    <p:extLst>
      <p:ext uri="{BB962C8B-B14F-4D97-AF65-F5344CB8AC3E}">
        <p14:creationId xmlns:p14="http://schemas.microsoft.com/office/powerpoint/2010/main" val="2130451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C89DAA-44DE-8632-FC96-2AF8B6B20F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1153E06-F925-DD01-12CF-7F8FE0DBE024}"/>
              </a:ext>
            </a:extLst>
          </p:cNvPr>
          <p:cNvSpPr/>
          <p:nvPr/>
        </p:nvSpPr>
        <p:spPr>
          <a:xfrm>
            <a:off x="1166295" y="277258"/>
            <a:ext cx="2286000" cy="32004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79F071-9CD6-DC2F-3BCB-F3535B8DAE1A}"/>
              </a:ext>
            </a:extLst>
          </p:cNvPr>
          <p:cNvSpPr/>
          <p:nvPr/>
        </p:nvSpPr>
        <p:spPr>
          <a:xfrm>
            <a:off x="3466507" y="277258"/>
            <a:ext cx="2286000" cy="32004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BCA5847-9D60-21BE-6CB3-3FC89A1CB16E}"/>
              </a:ext>
            </a:extLst>
          </p:cNvPr>
          <p:cNvSpPr/>
          <p:nvPr/>
        </p:nvSpPr>
        <p:spPr>
          <a:xfrm>
            <a:off x="5771457" y="277258"/>
            <a:ext cx="2286000" cy="32004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A27CCF7-F9E0-08D0-D4DC-181FA2E95CD6}"/>
              </a:ext>
            </a:extLst>
          </p:cNvPr>
          <p:cNvSpPr/>
          <p:nvPr/>
        </p:nvSpPr>
        <p:spPr>
          <a:xfrm>
            <a:off x="8076407" y="277258"/>
            <a:ext cx="2286000" cy="32004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233A925-F278-3370-E2D1-FDA9A65FEDE5}"/>
              </a:ext>
            </a:extLst>
          </p:cNvPr>
          <p:cNvSpPr/>
          <p:nvPr/>
        </p:nvSpPr>
        <p:spPr>
          <a:xfrm>
            <a:off x="1166295" y="3496610"/>
            <a:ext cx="2286000" cy="32004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8A3CFCE-2056-E74C-E1B6-08C5C9771853}"/>
              </a:ext>
            </a:extLst>
          </p:cNvPr>
          <p:cNvSpPr/>
          <p:nvPr/>
        </p:nvSpPr>
        <p:spPr>
          <a:xfrm>
            <a:off x="3466507" y="3496610"/>
            <a:ext cx="2286000" cy="32004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CF1C0FC-9A97-1545-05CE-6A476B53C802}"/>
              </a:ext>
            </a:extLst>
          </p:cNvPr>
          <p:cNvSpPr/>
          <p:nvPr/>
        </p:nvSpPr>
        <p:spPr>
          <a:xfrm>
            <a:off x="5771457" y="3496610"/>
            <a:ext cx="2286000" cy="32004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0C29EEB-9126-3C63-5325-8BEB4C848301}"/>
              </a:ext>
            </a:extLst>
          </p:cNvPr>
          <p:cNvSpPr/>
          <p:nvPr/>
        </p:nvSpPr>
        <p:spPr>
          <a:xfrm>
            <a:off x="8076407" y="3496610"/>
            <a:ext cx="2286000" cy="32004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8F795F4A-DEF0-BC0B-E493-C7F81B2F6A1F}"/>
              </a:ext>
            </a:extLst>
          </p:cNvPr>
          <p:cNvSpPr txBox="1"/>
          <p:nvPr/>
        </p:nvSpPr>
        <p:spPr>
          <a:xfrm>
            <a:off x="1880917" y="1415793"/>
            <a:ext cx="9252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/>
              <a:t>33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F01DA56-A7A2-8CBE-36AA-9ED51A0BB07D}"/>
              </a:ext>
            </a:extLst>
          </p:cNvPr>
          <p:cNvSpPr txBox="1"/>
          <p:nvPr/>
        </p:nvSpPr>
        <p:spPr>
          <a:xfrm>
            <a:off x="4166917" y="1426901"/>
            <a:ext cx="9252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/>
              <a:t>34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69EC9B9-0DB6-899F-472D-FBC89CDC2314}"/>
              </a:ext>
            </a:extLst>
          </p:cNvPr>
          <p:cNvSpPr txBox="1"/>
          <p:nvPr/>
        </p:nvSpPr>
        <p:spPr>
          <a:xfrm>
            <a:off x="6490105" y="1421347"/>
            <a:ext cx="9252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/>
              <a:t>35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992F9D3-F6FD-BB18-AA31-29D71DB4DA92}"/>
              </a:ext>
            </a:extLst>
          </p:cNvPr>
          <p:cNvSpPr txBox="1"/>
          <p:nvPr/>
        </p:nvSpPr>
        <p:spPr>
          <a:xfrm>
            <a:off x="8795055" y="1421347"/>
            <a:ext cx="9252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/>
              <a:t>36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813B30B-73A0-2A5D-11B4-7AD0A1F8A7DB}"/>
              </a:ext>
            </a:extLst>
          </p:cNvPr>
          <p:cNvSpPr txBox="1"/>
          <p:nvPr/>
        </p:nvSpPr>
        <p:spPr>
          <a:xfrm>
            <a:off x="1880917" y="4621747"/>
            <a:ext cx="9252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/>
              <a:t>37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FDDD3BF-6D2D-7091-186E-0823F1FD2672}"/>
              </a:ext>
            </a:extLst>
          </p:cNvPr>
          <p:cNvSpPr txBox="1"/>
          <p:nvPr/>
        </p:nvSpPr>
        <p:spPr>
          <a:xfrm>
            <a:off x="4166917" y="4621747"/>
            <a:ext cx="9252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/>
              <a:t>38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D7724AD2-D628-EA82-967E-601A77D67016}"/>
              </a:ext>
            </a:extLst>
          </p:cNvPr>
          <p:cNvSpPr txBox="1"/>
          <p:nvPr/>
        </p:nvSpPr>
        <p:spPr>
          <a:xfrm>
            <a:off x="6490105" y="4616193"/>
            <a:ext cx="9252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/>
              <a:t>39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9DF4AE21-C2CA-A1B0-BAA0-5B516AF0C0B3}"/>
              </a:ext>
            </a:extLst>
          </p:cNvPr>
          <p:cNvSpPr txBox="1"/>
          <p:nvPr/>
        </p:nvSpPr>
        <p:spPr>
          <a:xfrm>
            <a:off x="8795055" y="4616193"/>
            <a:ext cx="9252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/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22498962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81B71-DC3F-2B61-605E-DDF2309E2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16DB179-F8A5-1571-64E2-7DEB0F1DCA7E}"/>
              </a:ext>
            </a:extLst>
          </p:cNvPr>
          <p:cNvSpPr/>
          <p:nvPr/>
        </p:nvSpPr>
        <p:spPr>
          <a:xfrm>
            <a:off x="1166295" y="277258"/>
            <a:ext cx="2286000" cy="32004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C542E58-1B71-A0E5-1EE5-C959FD895095}"/>
              </a:ext>
            </a:extLst>
          </p:cNvPr>
          <p:cNvSpPr/>
          <p:nvPr/>
        </p:nvSpPr>
        <p:spPr>
          <a:xfrm>
            <a:off x="3466507" y="277258"/>
            <a:ext cx="2286000" cy="32004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68145F4-126D-979E-ABDF-7EFA44B9DCD9}"/>
              </a:ext>
            </a:extLst>
          </p:cNvPr>
          <p:cNvSpPr/>
          <p:nvPr/>
        </p:nvSpPr>
        <p:spPr>
          <a:xfrm>
            <a:off x="5771457" y="277258"/>
            <a:ext cx="2286000" cy="32004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89A36F7-C3D8-AB03-ED90-1001C975264F}"/>
              </a:ext>
            </a:extLst>
          </p:cNvPr>
          <p:cNvSpPr/>
          <p:nvPr/>
        </p:nvSpPr>
        <p:spPr>
          <a:xfrm>
            <a:off x="8076407" y="277258"/>
            <a:ext cx="2286000" cy="32004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E7DBBBD-BA0F-94B6-1D81-98250A35E15C}"/>
              </a:ext>
            </a:extLst>
          </p:cNvPr>
          <p:cNvSpPr/>
          <p:nvPr/>
        </p:nvSpPr>
        <p:spPr>
          <a:xfrm>
            <a:off x="1166295" y="3496610"/>
            <a:ext cx="2286000" cy="32004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70DC43C-E333-ACAA-5634-D774B6406536}"/>
              </a:ext>
            </a:extLst>
          </p:cNvPr>
          <p:cNvSpPr/>
          <p:nvPr/>
        </p:nvSpPr>
        <p:spPr>
          <a:xfrm>
            <a:off x="3466507" y="3496610"/>
            <a:ext cx="2286000" cy="32004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8880286-2078-ED2F-3FA4-D05C72045A34}"/>
              </a:ext>
            </a:extLst>
          </p:cNvPr>
          <p:cNvSpPr/>
          <p:nvPr/>
        </p:nvSpPr>
        <p:spPr>
          <a:xfrm>
            <a:off x="5771457" y="3496610"/>
            <a:ext cx="2286000" cy="32004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83008EF-CE48-4FEC-B7FE-33FB7AB06DFF}"/>
              </a:ext>
            </a:extLst>
          </p:cNvPr>
          <p:cNvSpPr/>
          <p:nvPr/>
        </p:nvSpPr>
        <p:spPr>
          <a:xfrm>
            <a:off x="8076407" y="3496610"/>
            <a:ext cx="2286000" cy="32004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0A603C95-C201-ED47-76F4-6E3C5C558961}"/>
              </a:ext>
            </a:extLst>
          </p:cNvPr>
          <p:cNvSpPr txBox="1"/>
          <p:nvPr/>
        </p:nvSpPr>
        <p:spPr>
          <a:xfrm>
            <a:off x="1880917" y="1415793"/>
            <a:ext cx="9252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/>
              <a:t>41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CD9FA903-FB01-0D87-2A04-54168FE2DE7E}"/>
              </a:ext>
            </a:extLst>
          </p:cNvPr>
          <p:cNvSpPr txBox="1"/>
          <p:nvPr/>
        </p:nvSpPr>
        <p:spPr>
          <a:xfrm>
            <a:off x="4166917" y="1426901"/>
            <a:ext cx="9252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/>
              <a:t>42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FCEB4FE-EAE6-7E28-1F21-23B6FE442F9C}"/>
              </a:ext>
            </a:extLst>
          </p:cNvPr>
          <p:cNvSpPr txBox="1"/>
          <p:nvPr/>
        </p:nvSpPr>
        <p:spPr>
          <a:xfrm>
            <a:off x="6490105" y="1421347"/>
            <a:ext cx="9252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/>
              <a:t>43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B9FDFFC-95BA-7C23-DB32-50F42B0FA9A9}"/>
              </a:ext>
            </a:extLst>
          </p:cNvPr>
          <p:cNvSpPr txBox="1"/>
          <p:nvPr/>
        </p:nvSpPr>
        <p:spPr>
          <a:xfrm>
            <a:off x="8795055" y="1421347"/>
            <a:ext cx="9252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/>
              <a:t>44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108F31E-D586-16A2-3DF4-FD32F872A3FA}"/>
              </a:ext>
            </a:extLst>
          </p:cNvPr>
          <p:cNvSpPr txBox="1"/>
          <p:nvPr/>
        </p:nvSpPr>
        <p:spPr>
          <a:xfrm>
            <a:off x="1880917" y="4621747"/>
            <a:ext cx="9252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/>
              <a:t>45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C3016BB-B3D7-CC0D-4047-0D40B0ADAE9C}"/>
              </a:ext>
            </a:extLst>
          </p:cNvPr>
          <p:cNvSpPr txBox="1"/>
          <p:nvPr/>
        </p:nvSpPr>
        <p:spPr>
          <a:xfrm>
            <a:off x="4166917" y="4621747"/>
            <a:ext cx="9252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/>
              <a:t>46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7543AAC-2AF4-E755-3A25-C96BD5CD432F}"/>
              </a:ext>
            </a:extLst>
          </p:cNvPr>
          <p:cNvSpPr txBox="1"/>
          <p:nvPr/>
        </p:nvSpPr>
        <p:spPr>
          <a:xfrm>
            <a:off x="6490105" y="4616193"/>
            <a:ext cx="9252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/>
              <a:t>47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F87C1CC1-74A4-53FC-16EF-E87A90AC8C6D}"/>
              </a:ext>
            </a:extLst>
          </p:cNvPr>
          <p:cNvSpPr txBox="1"/>
          <p:nvPr/>
        </p:nvSpPr>
        <p:spPr>
          <a:xfrm>
            <a:off x="8795055" y="4616193"/>
            <a:ext cx="9252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/>
              <a:t>48</a:t>
            </a:r>
          </a:p>
        </p:txBody>
      </p:sp>
    </p:spTree>
    <p:extLst>
      <p:ext uri="{BB962C8B-B14F-4D97-AF65-F5344CB8AC3E}">
        <p14:creationId xmlns:p14="http://schemas.microsoft.com/office/powerpoint/2010/main" val="1467669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6C4A4A-6087-1E18-D114-550298EC9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F3D52E3-CFE5-C625-AF84-3CDBB6F9D454}"/>
              </a:ext>
            </a:extLst>
          </p:cNvPr>
          <p:cNvSpPr/>
          <p:nvPr/>
        </p:nvSpPr>
        <p:spPr>
          <a:xfrm>
            <a:off x="1166295" y="277258"/>
            <a:ext cx="2286000" cy="32004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2833982-BD78-A5A4-0F2D-1A09CE869D9D}"/>
              </a:ext>
            </a:extLst>
          </p:cNvPr>
          <p:cNvSpPr/>
          <p:nvPr/>
        </p:nvSpPr>
        <p:spPr>
          <a:xfrm>
            <a:off x="3466507" y="277258"/>
            <a:ext cx="2286000" cy="32004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768B1D6-9E87-C773-AF48-F5423DBF1F62}"/>
              </a:ext>
            </a:extLst>
          </p:cNvPr>
          <p:cNvSpPr/>
          <p:nvPr/>
        </p:nvSpPr>
        <p:spPr>
          <a:xfrm>
            <a:off x="5771457" y="277258"/>
            <a:ext cx="2286000" cy="32004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C3B0ABC-8E71-1720-735A-25DA820B0BB0}"/>
              </a:ext>
            </a:extLst>
          </p:cNvPr>
          <p:cNvSpPr/>
          <p:nvPr/>
        </p:nvSpPr>
        <p:spPr>
          <a:xfrm>
            <a:off x="8076407" y="277258"/>
            <a:ext cx="2286000" cy="32004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BB90E15B-B552-FA12-FC80-A8E350ECC481}"/>
              </a:ext>
            </a:extLst>
          </p:cNvPr>
          <p:cNvSpPr txBox="1"/>
          <p:nvPr/>
        </p:nvSpPr>
        <p:spPr>
          <a:xfrm>
            <a:off x="1880917" y="1415793"/>
            <a:ext cx="9252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/>
              <a:t>49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AC0B516-EFB9-3E85-5747-80684D1EB823}"/>
              </a:ext>
            </a:extLst>
          </p:cNvPr>
          <p:cNvSpPr txBox="1"/>
          <p:nvPr/>
        </p:nvSpPr>
        <p:spPr>
          <a:xfrm>
            <a:off x="4166917" y="1426901"/>
            <a:ext cx="9252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/>
              <a:t>50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8C09791-D6E5-ED3D-252A-7FA4815406EC}"/>
              </a:ext>
            </a:extLst>
          </p:cNvPr>
          <p:cNvSpPr txBox="1"/>
          <p:nvPr/>
        </p:nvSpPr>
        <p:spPr>
          <a:xfrm>
            <a:off x="6490105" y="1421347"/>
            <a:ext cx="9252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/>
              <a:t>51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8BFE853-2E0E-319D-840A-AE4506798164}"/>
              </a:ext>
            </a:extLst>
          </p:cNvPr>
          <p:cNvSpPr txBox="1"/>
          <p:nvPr/>
        </p:nvSpPr>
        <p:spPr>
          <a:xfrm>
            <a:off x="8795055" y="1421347"/>
            <a:ext cx="9252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/>
              <a:t>52</a:t>
            </a:r>
          </a:p>
        </p:txBody>
      </p:sp>
    </p:spTree>
    <p:extLst>
      <p:ext uri="{BB962C8B-B14F-4D97-AF65-F5344CB8AC3E}">
        <p14:creationId xmlns:p14="http://schemas.microsoft.com/office/powerpoint/2010/main" val="3047505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1F8D96-9DEC-7E43-2EBF-A4EAC59DFD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dessin humoristique, clipart, poulet, oiseau&#10;&#10;Le contenu généré par l’IA peut être incorrect.">
            <a:extLst>
              <a:ext uri="{FF2B5EF4-FFF2-40B4-BE49-F238E27FC236}">
                <a16:creationId xmlns:a16="http://schemas.microsoft.com/office/drawing/2014/main" id="{0EFF9F4F-B8D5-BA41-8418-37429C15ED5A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306285" y="228600"/>
            <a:ext cx="2286000" cy="3200400"/>
          </a:xfrm>
          <a:prstGeom prst="rect">
            <a:avLst/>
          </a:prstGeom>
        </p:spPr>
      </p:pic>
      <p:pic>
        <p:nvPicPr>
          <p:cNvPr id="8" name="Image 7" descr="Une image contenant Visage humain, garçon, dessin humoristique, dessin&#10;&#10;Le contenu généré par l’IA peut être incorrect.">
            <a:extLst>
              <a:ext uri="{FF2B5EF4-FFF2-40B4-BE49-F238E27FC236}">
                <a16:creationId xmlns:a16="http://schemas.microsoft.com/office/drawing/2014/main" id="{B2D6B523-4421-6995-3B2E-BE4AA337B23A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592285" y="228600"/>
            <a:ext cx="2286000" cy="3200400"/>
          </a:xfrm>
          <a:prstGeom prst="rect">
            <a:avLst/>
          </a:prstGeom>
        </p:spPr>
      </p:pic>
      <p:pic>
        <p:nvPicPr>
          <p:cNvPr id="12" name="Image 11" descr="Une image contenant dessin, meubles, table, Visage humain&#10;&#10;Le contenu généré par l’IA peut être incorrect.">
            <a:extLst>
              <a:ext uri="{FF2B5EF4-FFF2-40B4-BE49-F238E27FC236}">
                <a16:creationId xmlns:a16="http://schemas.microsoft.com/office/drawing/2014/main" id="{B8E5C676-5AFA-BE7D-E7E5-634E9F9350E3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878285" y="228600"/>
            <a:ext cx="2286000" cy="3200400"/>
          </a:xfrm>
          <a:prstGeom prst="rect">
            <a:avLst/>
          </a:prstGeom>
        </p:spPr>
      </p:pic>
      <p:pic>
        <p:nvPicPr>
          <p:cNvPr id="16" name="Image 15" descr="Une image contenant dessin, peintur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7EADE55E-0D4C-79CF-F12E-F8442CBBD8E2}"/>
              </a:ext>
            </a:extLst>
          </p:cNvPr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8164285" y="228600"/>
            <a:ext cx="2286000" cy="3200400"/>
          </a:xfrm>
          <a:prstGeom prst="rect">
            <a:avLst/>
          </a:prstGeom>
        </p:spPr>
      </p:pic>
      <p:pic>
        <p:nvPicPr>
          <p:cNvPr id="19" name="Image 18" descr="Une image contenant dessin, dessin humoristique, peinture, habits&#10;&#10;Le contenu généré par l’IA peut être incorrect.">
            <a:extLst>
              <a:ext uri="{FF2B5EF4-FFF2-40B4-BE49-F238E27FC236}">
                <a16:creationId xmlns:a16="http://schemas.microsoft.com/office/drawing/2014/main" id="{1213A434-9388-C533-C1BD-9E685FAF878E}"/>
              </a:ext>
            </a:extLst>
          </p:cNvPr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1306285" y="3429000"/>
            <a:ext cx="2286000" cy="3200400"/>
          </a:xfrm>
          <a:prstGeom prst="rect">
            <a:avLst/>
          </a:prstGeom>
        </p:spPr>
      </p:pic>
      <p:pic>
        <p:nvPicPr>
          <p:cNvPr id="21" name="Image 20" descr="Une image contenant intérieur, meubles, tiroir, mur&#10;&#10;Le contenu généré par l’IA peut être incorrect.">
            <a:extLst>
              <a:ext uri="{FF2B5EF4-FFF2-40B4-BE49-F238E27FC236}">
                <a16:creationId xmlns:a16="http://schemas.microsoft.com/office/drawing/2014/main" id="{F351AD75-2E6C-5C34-1816-826295E51993}"/>
              </a:ext>
            </a:extLst>
          </p:cNvPr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3592285" y="3429000"/>
            <a:ext cx="2286000" cy="3200400"/>
          </a:xfrm>
          <a:prstGeom prst="rect">
            <a:avLst/>
          </a:prstGeom>
        </p:spPr>
      </p:pic>
      <p:pic>
        <p:nvPicPr>
          <p:cNvPr id="23" name="Image 22" descr="Une image contenant dessin humoristique, dessin, peinture, neige&#10;&#10;Le contenu généré par l’IA peut être incorrect.">
            <a:extLst>
              <a:ext uri="{FF2B5EF4-FFF2-40B4-BE49-F238E27FC236}">
                <a16:creationId xmlns:a16="http://schemas.microsoft.com/office/drawing/2014/main" id="{A529617F-123A-CB1B-3EEF-4302AD4B5295}"/>
              </a:ext>
            </a:extLst>
          </p:cNvPr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5878285" y="3429000"/>
            <a:ext cx="2286000" cy="3200400"/>
          </a:xfrm>
          <a:prstGeom prst="rect">
            <a:avLst/>
          </a:prstGeom>
        </p:spPr>
      </p:pic>
      <p:pic>
        <p:nvPicPr>
          <p:cNvPr id="25" name="Image 24" descr="Une image contenant peinture, meubles, montagne, dessin&#10;&#10;Le contenu généré par l’IA peut être incorrect.">
            <a:extLst>
              <a:ext uri="{FF2B5EF4-FFF2-40B4-BE49-F238E27FC236}">
                <a16:creationId xmlns:a16="http://schemas.microsoft.com/office/drawing/2014/main" id="{A7257169-754F-51DA-8452-4FA0BDC766A1}"/>
              </a:ext>
            </a:extLst>
          </p:cNvPr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8164285" y="3418114"/>
            <a:ext cx="2286000" cy="3200400"/>
          </a:xfrm>
          <a:prstGeom prst="rect">
            <a:avLst/>
          </a:prstGeom>
        </p:spPr>
      </p:pic>
      <p:pic>
        <p:nvPicPr>
          <p:cNvPr id="2" name="Image 1" descr="Une image contenant dessin, dessin humoristique, peinture, clipart&#10;&#10;Le contenu généré par l’IA peut être incorrect.">
            <a:extLst>
              <a:ext uri="{FF2B5EF4-FFF2-40B4-BE49-F238E27FC236}">
                <a16:creationId xmlns:a16="http://schemas.microsoft.com/office/drawing/2014/main" id="{59414D3A-3B24-4E1B-5E2F-1762BB5301FF}"/>
              </a:ext>
            </a:extLst>
          </p:cNvPr>
          <p:cNvPicPr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4285" y="3429000"/>
            <a:ext cx="22860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215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95FF31-2BBF-FCFC-0401-90DCD566B4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dessin, peinture, intérieur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60C1D207-3598-786A-E8D8-AFF950FBBDD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306285" y="228600"/>
            <a:ext cx="2286000" cy="3200400"/>
          </a:xfrm>
          <a:prstGeom prst="rect">
            <a:avLst/>
          </a:prstGeom>
        </p:spPr>
      </p:pic>
      <p:pic>
        <p:nvPicPr>
          <p:cNvPr id="9" name="Image 8" descr="Une image contenant peinture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B9EC4CD-6B63-9311-4106-B2C29FD47E0E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592285" y="228600"/>
            <a:ext cx="2286000" cy="3200400"/>
          </a:xfrm>
          <a:prstGeom prst="rect">
            <a:avLst/>
          </a:prstGeom>
        </p:spPr>
      </p:pic>
      <p:pic>
        <p:nvPicPr>
          <p:cNvPr id="11" name="Image 10" descr="Une image contenant clipart, habits, dess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08A214E-E1EB-8162-8ECF-4DD2378202BC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878285" y="228600"/>
            <a:ext cx="2286000" cy="3200400"/>
          </a:xfrm>
          <a:prstGeom prst="rect">
            <a:avLst/>
          </a:prstGeom>
        </p:spPr>
      </p:pic>
      <p:pic>
        <p:nvPicPr>
          <p:cNvPr id="14" name="Image 13" descr="Une image contenant Visage humain, dessin humoristique, dessin, peinture&#10;&#10;Le contenu généré par l’IA peut être incorrect.">
            <a:extLst>
              <a:ext uri="{FF2B5EF4-FFF2-40B4-BE49-F238E27FC236}">
                <a16:creationId xmlns:a16="http://schemas.microsoft.com/office/drawing/2014/main" id="{EE6A8942-827D-50B0-3111-A0E1F748E996}"/>
              </a:ext>
            </a:extLst>
          </p:cNvPr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8164285" y="228600"/>
            <a:ext cx="2286000" cy="3200400"/>
          </a:xfrm>
          <a:prstGeom prst="rect">
            <a:avLst/>
          </a:prstGeom>
        </p:spPr>
      </p:pic>
      <p:pic>
        <p:nvPicPr>
          <p:cNvPr id="17" name="Image 16" descr="Une image contenant dessin, bouteille, cheval, peinture&#10;&#10;Le contenu généré par l’IA peut être incorrect.">
            <a:extLst>
              <a:ext uri="{FF2B5EF4-FFF2-40B4-BE49-F238E27FC236}">
                <a16:creationId xmlns:a16="http://schemas.microsoft.com/office/drawing/2014/main" id="{80933EA1-A486-B35B-55F6-BE7C8B34F0F0}"/>
              </a:ext>
            </a:extLst>
          </p:cNvPr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1306285" y="3429000"/>
            <a:ext cx="2286000" cy="3200400"/>
          </a:xfrm>
          <a:prstGeom prst="rect">
            <a:avLst/>
          </a:prstGeom>
        </p:spPr>
      </p:pic>
      <p:pic>
        <p:nvPicPr>
          <p:cNvPr id="20" name="Image 19" descr="Une image contenant dessin, illustration, dessin humoristique, peinture&#10;&#10;Le contenu généré par l’IA peut être incorrect.">
            <a:extLst>
              <a:ext uri="{FF2B5EF4-FFF2-40B4-BE49-F238E27FC236}">
                <a16:creationId xmlns:a16="http://schemas.microsoft.com/office/drawing/2014/main" id="{EA7513A3-1A3C-7AFC-297B-2FF7AA37632E}"/>
              </a:ext>
            </a:extLst>
          </p:cNvPr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3592285" y="3429000"/>
            <a:ext cx="2286000" cy="3200400"/>
          </a:xfrm>
          <a:prstGeom prst="rect">
            <a:avLst/>
          </a:prstGeom>
        </p:spPr>
      </p:pic>
      <p:pic>
        <p:nvPicPr>
          <p:cNvPr id="24" name="Image 23" descr="Une image contenant peinture, bouteille, habits, dessin&#10;&#10;Le contenu généré par l’IA peut être incorrect.">
            <a:extLst>
              <a:ext uri="{FF2B5EF4-FFF2-40B4-BE49-F238E27FC236}">
                <a16:creationId xmlns:a16="http://schemas.microsoft.com/office/drawing/2014/main" id="{8349073C-4441-D773-33EF-D12898886BF5}"/>
              </a:ext>
            </a:extLst>
          </p:cNvPr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5878285" y="3429000"/>
            <a:ext cx="2286000" cy="3200400"/>
          </a:xfrm>
          <a:prstGeom prst="rect">
            <a:avLst/>
          </a:prstGeom>
        </p:spPr>
      </p:pic>
      <p:pic>
        <p:nvPicPr>
          <p:cNvPr id="27" name="Image 26" descr="Une image contenant Véhicule terrestre, véhicule, roue, dessin&#10;&#10;Le contenu généré par l’IA peut être incorrect.">
            <a:extLst>
              <a:ext uri="{FF2B5EF4-FFF2-40B4-BE49-F238E27FC236}">
                <a16:creationId xmlns:a16="http://schemas.microsoft.com/office/drawing/2014/main" id="{AE4CB3F9-01B3-FF3A-E433-CCDA14BDCC64}"/>
              </a:ext>
            </a:extLst>
          </p:cNvPr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8164285" y="3429000"/>
            <a:ext cx="22860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047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CD0326-2BCF-061F-51EB-8FDA75B28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, habits, intérieur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59D348E1-C68D-3E51-0CDA-8473EC919723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306285" y="228600"/>
            <a:ext cx="2286000" cy="3200400"/>
          </a:xfrm>
          <a:prstGeom prst="rect">
            <a:avLst/>
          </a:prstGeom>
        </p:spPr>
      </p:pic>
      <p:pic>
        <p:nvPicPr>
          <p:cNvPr id="5" name="Image 4" descr="Une image contenant dessin, dessin humoristique, bouteille, peinture&#10;&#10;Le contenu généré par l’IA peut être incorrect.">
            <a:extLst>
              <a:ext uri="{FF2B5EF4-FFF2-40B4-BE49-F238E27FC236}">
                <a16:creationId xmlns:a16="http://schemas.microsoft.com/office/drawing/2014/main" id="{9D4195E4-C9BE-8B1B-E51B-0A7F6752E34D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592285" y="228600"/>
            <a:ext cx="2286000" cy="3200400"/>
          </a:xfrm>
          <a:prstGeom prst="rect">
            <a:avLst/>
          </a:prstGeom>
        </p:spPr>
      </p:pic>
      <p:pic>
        <p:nvPicPr>
          <p:cNvPr id="8" name="Image 7" descr="Une image contenant dessin, dessin humoristique, garçon, illustration&#10;&#10;Le contenu généré par l’IA peut être incorrect.">
            <a:extLst>
              <a:ext uri="{FF2B5EF4-FFF2-40B4-BE49-F238E27FC236}">
                <a16:creationId xmlns:a16="http://schemas.microsoft.com/office/drawing/2014/main" id="{631443B5-6A3A-865E-4D78-2EB6CD4A1EFA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878285" y="228600"/>
            <a:ext cx="2286000" cy="3200400"/>
          </a:xfrm>
          <a:prstGeom prst="rect">
            <a:avLst/>
          </a:prstGeom>
        </p:spPr>
      </p:pic>
      <p:pic>
        <p:nvPicPr>
          <p:cNvPr id="12" name="Image 11" descr="Une image contenant dessin, table, meubles, clipart&#10;&#10;Le contenu généré par l’IA peut être incorrect.">
            <a:extLst>
              <a:ext uri="{FF2B5EF4-FFF2-40B4-BE49-F238E27FC236}">
                <a16:creationId xmlns:a16="http://schemas.microsoft.com/office/drawing/2014/main" id="{B0466824-35FE-FE6E-2ED9-A2EB31968A4A}"/>
              </a:ext>
            </a:extLst>
          </p:cNvPr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8164285" y="228600"/>
            <a:ext cx="2286000" cy="3200400"/>
          </a:xfrm>
          <a:prstGeom prst="rect">
            <a:avLst/>
          </a:prstGeom>
        </p:spPr>
      </p:pic>
      <p:pic>
        <p:nvPicPr>
          <p:cNvPr id="15" name="Image 14" descr="Une image contenant dessin humoristique, dessin, bouteille, boisson&#10;&#10;Le contenu généré par l’IA peut être incorrect.">
            <a:extLst>
              <a:ext uri="{FF2B5EF4-FFF2-40B4-BE49-F238E27FC236}">
                <a16:creationId xmlns:a16="http://schemas.microsoft.com/office/drawing/2014/main" id="{6AEB77DB-A0C4-7F70-61CB-2AEAE6C2011F}"/>
              </a:ext>
            </a:extLst>
          </p:cNvPr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1306285" y="3429000"/>
            <a:ext cx="2286000" cy="3200400"/>
          </a:xfrm>
          <a:prstGeom prst="rect">
            <a:avLst/>
          </a:prstGeom>
        </p:spPr>
      </p:pic>
      <p:pic>
        <p:nvPicPr>
          <p:cNvPr id="18" name="Image 17" descr="Une image contenant dessin, Dessin d’enfant, ciel, illustration&#10;&#10;Le contenu généré par l’IA peut être incorrect.">
            <a:extLst>
              <a:ext uri="{FF2B5EF4-FFF2-40B4-BE49-F238E27FC236}">
                <a16:creationId xmlns:a16="http://schemas.microsoft.com/office/drawing/2014/main" id="{5863E316-CD41-E3F8-87F6-1E692E4FB2CB}"/>
              </a:ext>
            </a:extLst>
          </p:cNvPr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3592285" y="3429000"/>
            <a:ext cx="2286000" cy="3200400"/>
          </a:xfrm>
          <a:prstGeom prst="rect">
            <a:avLst/>
          </a:prstGeom>
        </p:spPr>
      </p:pic>
      <p:pic>
        <p:nvPicPr>
          <p:cNvPr id="21" name="Image 20" descr="Une image contenant peinture, dessin, dessin humoristique, hiver&#10;&#10;Le contenu généré par l’IA peut être incorrect.">
            <a:extLst>
              <a:ext uri="{FF2B5EF4-FFF2-40B4-BE49-F238E27FC236}">
                <a16:creationId xmlns:a16="http://schemas.microsoft.com/office/drawing/2014/main" id="{C4FBFA49-EECC-F43C-FA39-E8B1D41DDAD6}"/>
              </a:ext>
            </a:extLst>
          </p:cNvPr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5878285" y="3429000"/>
            <a:ext cx="2286000" cy="3200400"/>
          </a:xfrm>
          <a:prstGeom prst="rect">
            <a:avLst/>
          </a:prstGeom>
        </p:spPr>
      </p:pic>
      <p:pic>
        <p:nvPicPr>
          <p:cNvPr id="23" name="Image 22" descr="Une image contenant dessin humoristique, illustration, dessin, salle de bain&#10;&#10;Le contenu généré par l’IA peut être incorrect.">
            <a:extLst>
              <a:ext uri="{FF2B5EF4-FFF2-40B4-BE49-F238E27FC236}">
                <a16:creationId xmlns:a16="http://schemas.microsoft.com/office/drawing/2014/main" id="{568F6813-EE26-7787-1921-20C6C116110B}"/>
              </a:ext>
            </a:extLst>
          </p:cNvPr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8164285" y="3429000"/>
            <a:ext cx="22860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1481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76711-0AA5-0CF5-2247-772CA3085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peinture, dessin, nuage, art&#10;&#10;Le contenu généré par l’IA peut être incorrect.">
            <a:extLst>
              <a:ext uri="{FF2B5EF4-FFF2-40B4-BE49-F238E27FC236}">
                <a16:creationId xmlns:a16="http://schemas.microsoft.com/office/drawing/2014/main" id="{FB12EF48-E5CB-01C8-587A-0F5A6F5DA927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306285" y="225000"/>
            <a:ext cx="2286000" cy="3204000"/>
          </a:xfrm>
          <a:prstGeom prst="rect">
            <a:avLst/>
          </a:prstGeom>
        </p:spPr>
      </p:pic>
      <p:pic>
        <p:nvPicPr>
          <p:cNvPr id="7" name="Image 6" descr="Une image contenant Véhicule terrestre, véhicule, pneu, roue&#10;&#10;Le contenu généré par l’IA peut être incorrect.">
            <a:extLst>
              <a:ext uri="{FF2B5EF4-FFF2-40B4-BE49-F238E27FC236}">
                <a16:creationId xmlns:a16="http://schemas.microsoft.com/office/drawing/2014/main" id="{F04CE2EF-A670-5301-97CC-FF909050FE3D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592285" y="225000"/>
            <a:ext cx="2286000" cy="3200400"/>
          </a:xfrm>
          <a:prstGeom prst="rect">
            <a:avLst/>
          </a:prstGeom>
        </p:spPr>
      </p:pic>
      <p:pic>
        <p:nvPicPr>
          <p:cNvPr id="10" name="Image 9" descr="Une image contenant meubles, dessin, intérieur, peinture&#10;&#10;Le contenu généré par l’IA peut être incorrect.">
            <a:extLst>
              <a:ext uri="{FF2B5EF4-FFF2-40B4-BE49-F238E27FC236}">
                <a16:creationId xmlns:a16="http://schemas.microsoft.com/office/drawing/2014/main" id="{5AC830DE-DC20-19C8-7D1A-B4FDFBBF7162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878285" y="225000"/>
            <a:ext cx="2286000" cy="3200400"/>
          </a:xfrm>
          <a:prstGeom prst="rect">
            <a:avLst/>
          </a:prstGeom>
        </p:spPr>
      </p:pic>
      <p:pic>
        <p:nvPicPr>
          <p:cNvPr id="13" name="Image 12" descr="Une image contenant dessin, peinture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800439FB-EADF-029B-9F1D-1FE69CC1CF9E}"/>
              </a:ext>
            </a:extLst>
          </p:cNvPr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8164285" y="225000"/>
            <a:ext cx="2286000" cy="3200400"/>
          </a:xfrm>
          <a:prstGeom prst="rect">
            <a:avLst/>
          </a:prstGeom>
        </p:spPr>
      </p:pic>
      <p:pic>
        <p:nvPicPr>
          <p:cNvPr id="16" name="Image 15" descr="Une image contenant peinture, dessin, dessin humoristique, illustration&#10;&#10;Le contenu généré par l’IA peut être incorrect.">
            <a:extLst>
              <a:ext uri="{FF2B5EF4-FFF2-40B4-BE49-F238E27FC236}">
                <a16:creationId xmlns:a16="http://schemas.microsoft.com/office/drawing/2014/main" id="{83C664B5-5793-8468-C72D-B6B470338A70}"/>
              </a:ext>
            </a:extLst>
          </p:cNvPr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1306285" y="3432601"/>
            <a:ext cx="2286000" cy="3200400"/>
          </a:xfrm>
          <a:prstGeom prst="rect">
            <a:avLst/>
          </a:prstGeom>
        </p:spPr>
      </p:pic>
      <p:pic>
        <p:nvPicPr>
          <p:cNvPr id="19" name="Image 18" descr="Une image contenant dessin, dessin humoristique, intérieur, peinture&#10;&#10;Le contenu généré par l’IA peut être incorrect.">
            <a:extLst>
              <a:ext uri="{FF2B5EF4-FFF2-40B4-BE49-F238E27FC236}">
                <a16:creationId xmlns:a16="http://schemas.microsoft.com/office/drawing/2014/main" id="{B2501810-9660-8DBB-4F35-EA9AD8E99DC7}"/>
              </a:ext>
            </a:extLst>
          </p:cNvPr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3592285" y="3432601"/>
            <a:ext cx="2286000" cy="3200400"/>
          </a:xfrm>
          <a:prstGeom prst="rect">
            <a:avLst/>
          </a:prstGeom>
        </p:spPr>
      </p:pic>
      <p:pic>
        <p:nvPicPr>
          <p:cNvPr id="22" name="Image 21" descr="Une image contenant dessin humoristique, Visage humain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C5E197D2-474C-A43A-E9BA-FA446B131589}"/>
              </a:ext>
            </a:extLst>
          </p:cNvPr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5878285" y="3425400"/>
            <a:ext cx="2286000" cy="3200400"/>
          </a:xfrm>
          <a:prstGeom prst="rect">
            <a:avLst/>
          </a:prstGeom>
        </p:spPr>
      </p:pic>
      <p:pic>
        <p:nvPicPr>
          <p:cNvPr id="25" name="Image 24" descr="Une image contenant dessin, dessin humoristique, illustration, peinture&#10;&#10;Le contenu généré par l’IA peut être incorrect.">
            <a:extLst>
              <a:ext uri="{FF2B5EF4-FFF2-40B4-BE49-F238E27FC236}">
                <a16:creationId xmlns:a16="http://schemas.microsoft.com/office/drawing/2014/main" id="{EEB93BC5-AB3E-9E34-0DAC-01FC7C1B79CC}"/>
              </a:ext>
            </a:extLst>
          </p:cNvPr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8164285" y="3432601"/>
            <a:ext cx="22860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441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91DD6D-7AFF-516E-4350-059B6E4BB3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Visage humain, dessin, peinture, homme&#10;&#10;Le contenu généré par l’IA peut être incorrect.">
            <a:extLst>
              <a:ext uri="{FF2B5EF4-FFF2-40B4-BE49-F238E27FC236}">
                <a16:creationId xmlns:a16="http://schemas.microsoft.com/office/drawing/2014/main" id="{A3C326F1-3C71-907A-88F7-37E0BFB8A14F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306285" y="225000"/>
            <a:ext cx="2286000" cy="3200400"/>
          </a:xfrm>
          <a:prstGeom prst="rect">
            <a:avLst/>
          </a:prstGeom>
        </p:spPr>
      </p:pic>
      <p:pic>
        <p:nvPicPr>
          <p:cNvPr id="6" name="Image 5" descr="Une image contenant dessin humoristique, art, léger, feu&#10;&#10;Le contenu généré par l’IA peut être incorrect.">
            <a:extLst>
              <a:ext uri="{FF2B5EF4-FFF2-40B4-BE49-F238E27FC236}">
                <a16:creationId xmlns:a16="http://schemas.microsoft.com/office/drawing/2014/main" id="{9B478D5A-6479-B039-0590-8FA4963DB0B8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592285" y="225000"/>
            <a:ext cx="2286000" cy="3200400"/>
          </a:xfrm>
          <a:prstGeom prst="rect">
            <a:avLst/>
          </a:prstGeom>
        </p:spPr>
      </p:pic>
      <p:pic>
        <p:nvPicPr>
          <p:cNvPr id="9" name="Image 8" descr="Une image contenant dessin, illustrati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8DB31600-179C-E5D7-7AB9-13FCB8498890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878285" y="225000"/>
            <a:ext cx="2286000" cy="3200400"/>
          </a:xfrm>
          <a:prstGeom prst="rect">
            <a:avLst/>
          </a:prstGeom>
        </p:spPr>
      </p:pic>
      <p:pic>
        <p:nvPicPr>
          <p:cNvPr id="12" name="Image 11" descr="Une image contenant dessin, Dessin animé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8EEF4B39-20FA-2043-87EA-393BE3B11B24}"/>
              </a:ext>
            </a:extLst>
          </p:cNvPr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8164285" y="225000"/>
            <a:ext cx="2286000" cy="3200400"/>
          </a:xfrm>
          <a:prstGeom prst="rect">
            <a:avLst/>
          </a:prstGeom>
        </p:spPr>
      </p:pic>
      <p:pic>
        <p:nvPicPr>
          <p:cNvPr id="15" name="Image 14" descr="Une image contenant dessin, illustration, peinture, art&#10;&#10;Le contenu généré par l’IA peut être incorrect.">
            <a:extLst>
              <a:ext uri="{FF2B5EF4-FFF2-40B4-BE49-F238E27FC236}">
                <a16:creationId xmlns:a16="http://schemas.microsoft.com/office/drawing/2014/main" id="{FA347E74-22C9-5150-ECC0-FF303A39FE9C}"/>
              </a:ext>
            </a:extLst>
          </p:cNvPr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1306285" y="3432601"/>
            <a:ext cx="2286000" cy="3200400"/>
          </a:xfrm>
          <a:prstGeom prst="rect">
            <a:avLst/>
          </a:prstGeom>
        </p:spPr>
      </p:pic>
      <p:pic>
        <p:nvPicPr>
          <p:cNvPr id="18" name="Image 17" descr="Une image contenant dessin humoristique, véhicule, dessin, Véhicule terrestre&#10;&#10;Le contenu généré par l’IA peut être incorrect.">
            <a:extLst>
              <a:ext uri="{FF2B5EF4-FFF2-40B4-BE49-F238E27FC236}">
                <a16:creationId xmlns:a16="http://schemas.microsoft.com/office/drawing/2014/main" id="{61F3DB5F-F221-1EA5-8CF9-6747A9BA7962}"/>
              </a:ext>
            </a:extLst>
          </p:cNvPr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3592285" y="3425399"/>
            <a:ext cx="2286000" cy="3200400"/>
          </a:xfrm>
          <a:prstGeom prst="rect">
            <a:avLst/>
          </a:prstGeom>
        </p:spPr>
      </p:pic>
      <p:pic>
        <p:nvPicPr>
          <p:cNvPr id="21" name="Image 20" descr="Une image contenant dessin, peinture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72761C9-549D-E46F-7491-2928AA5E9365}"/>
              </a:ext>
            </a:extLst>
          </p:cNvPr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5878285" y="3418197"/>
            <a:ext cx="2286000" cy="3200400"/>
          </a:xfrm>
          <a:prstGeom prst="rect">
            <a:avLst/>
          </a:prstGeom>
        </p:spPr>
      </p:pic>
      <p:pic>
        <p:nvPicPr>
          <p:cNvPr id="24" name="Image 23" descr="Une image contenant dessin, dessin humoristique, illustration, peinture&#10;&#10;Le contenu généré par l’IA peut être incorrect.">
            <a:extLst>
              <a:ext uri="{FF2B5EF4-FFF2-40B4-BE49-F238E27FC236}">
                <a16:creationId xmlns:a16="http://schemas.microsoft.com/office/drawing/2014/main" id="{EB10E4D1-C8EE-5A93-704C-2D1B182DCD22}"/>
              </a:ext>
            </a:extLst>
          </p:cNvPr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8164285" y="3432601"/>
            <a:ext cx="22860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165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298C2-339A-EBEE-5A70-35992F754B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dessin, dessin humoristique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2200D97A-8080-1881-F337-CA854325A32B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306285" y="232201"/>
            <a:ext cx="2286000" cy="3200400"/>
          </a:xfrm>
          <a:prstGeom prst="rect">
            <a:avLst/>
          </a:prstGeom>
        </p:spPr>
      </p:pic>
      <p:pic>
        <p:nvPicPr>
          <p:cNvPr id="7" name="Image 6" descr="Une image contenant dessin, dessin humoristique, peinture, illustration&#10;&#10;Le contenu généré par l’IA peut être incorrect.">
            <a:extLst>
              <a:ext uri="{FF2B5EF4-FFF2-40B4-BE49-F238E27FC236}">
                <a16:creationId xmlns:a16="http://schemas.microsoft.com/office/drawing/2014/main" id="{E67B4D1D-3692-7248-A03C-42943BA64254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592285" y="232201"/>
            <a:ext cx="2286000" cy="3200400"/>
          </a:xfrm>
          <a:prstGeom prst="rect">
            <a:avLst/>
          </a:prstGeom>
        </p:spPr>
      </p:pic>
      <p:pic>
        <p:nvPicPr>
          <p:cNvPr id="13" name="Image 12" descr="Une image contenant peinture, dessin, art, Visage humain&#10;&#10;Le contenu généré par l’IA peut être incorrect.">
            <a:extLst>
              <a:ext uri="{FF2B5EF4-FFF2-40B4-BE49-F238E27FC236}">
                <a16:creationId xmlns:a16="http://schemas.microsoft.com/office/drawing/2014/main" id="{FD6548AB-25CB-1F87-9C87-A2A523B573E5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285" y="228600"/>
            <a:ext cx="2286000" cy="3200400"/>
          </a:xfrm>
          <a:prstGeom prst="rect">
            <a:avLst/>
          </a:prstGeom>
        </p:spPr>
      </p:pic>
      <p:pic>
        <p:nvPicPr>
          <p:cNvPr id="16" name="Image 15" descr="Une image contenant dessin, dessin humoristique, clipart, art&#10;&#10;Le contenu généré par l’IA peut être incorrect.">
            <a:extLst>
              <a:ext uri="{FF2B5EF4-FFF2-40B4-BE49-F238E27FC236}">
                <a16:creationId xmlns:a16="http://schemas.microsoft.com/office/drawing/2014/main" id="{550B07F1-2448-E09D-E43D-3C1003FE745A}"/>
              </a:ext>
            </a:extLst>
          </p:cNvPr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8164285" y="232201"/>
            <a:ext cx="22860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6638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D74B4D-5CD6-7B45-A7B4-3FA0C0FF99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 22" descr="Une image contenant dessin, dessin humoristique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7459F6FA-A19C-1234-855B-7B335607B4AF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4285" y="217797"/>
            <a:ext cx="2286000" cy="3200400"/>
          </a:xfrm>
          <a:prstGeom prst="rect">
            <a:avLst/>
          </a:prstGeom>
        </p:spPr>
      </p:pic>
      <p:pic>
        <p:nvPicPr>
          <p:cNvPr id="25" name="Image 24" descr="Une image contenant dessin humoristique, dessin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149198F8-2AD6-EE1F-80E0-D6A701540DE8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285" y="221398"/>
            <a:ext cx="2286000" cy="3200400"/>
          </a:xfrm>
          <a:prstGeom prst="rect">
            <a:avLst/>
          </a:prstGeom>
        </p:spPr>
      </p:pic>
      <p:pic>
        <p:nvPicPr>
          <p:cNvPr id="27" name="Image 26" descr="Une image contenant Dessin animé, dessin humoristique, illustration, dessin&#10;&#10;Le contenu généré par l’IA peut être incorrect.">
            <a:extLst>
              <a:ext uri="{FF2B5EF4-FFF2-40B4-BE49-F238E27FC236}">
                <a16:creationId xmlns:a16="http://schemas.microsoft.com/office/drawing/2014/main" id="{437D09F7-F11E-4327-61A6-FE7C73D170F8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285" y="224999"/>
            <a:ext cx="2286000" cy="3200400"/>
          </a:xfrm>
          <a:prstGeom prst="rect">
            <a:avLst/>
          </a:prstGeom>
        </p:spPr>
      </p:pic>
      <p:pic>
        <p:nvPicPr>
          <p:cNvPr id="29" name="Image 28" descr="Une image contenant dessin, dessin humoristique, illustration, clipart">
            <a:extLst>
              <a:ext uri="{FF2B5EF4-FFF2-40B4-BE49-F238E27FC236}">
                <a16:creationId xmlns:a16="http://schemas.microsoft.com/office/drawing/2014/main" id="{BDC6D8D8-05CD-2507-306F-8273A3D34FAF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285" y="228600"/>
            <a:ext cx="2286000" cy="3200400"/>
          </a:xfrm>
          <a:prstGeom prst="rect">
            <a:avLst/>
          </a:prstGeom>
        </p:spPr>
      </p:pic>
      <p:pic>
        <p:nvPicPr>
          <p:cNvPr id="14" name="Image 13" descr="Une image contenant dessin humoristique, art, peinture, dessin&#10;&#10;Le contenu généré par l’IA peut être incorrect.">
            <a:extLst>
              <a:ext uri="{FF2B5EF4-FFF2-40B4-BE49-F238E27FC236}">
                <a16:creationId xmlns:a16="http://schemas.microsoft.com/office/drawing/2014/main" id="{723AD6F7-BC9B-21AD-F788-BD904007F3C9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4285" y="3416342"/>
            <a:ext cx="2286000" cy="3200400"/>
          </a:xfrm>
          <a:prstGeom prst="rect">
            <a:avLst/>
          </a:prstGeom>
        </p:spPr>
      </p:pic>
      <p:pic>
        <p:nvPicPr>
          <p:cNvPr id="17" name="Image 16" descr="Une image contenant Véhicule terrestre, véhicule, dessin, roue&#10;&#10;Le contenu généré par l’IA peut être incorrect.">
            <a:extLst>
              <a:ext uri="{FF2B5EF4-FFF2-40B4-BE49-F238E27FC236}">
                <a16:creationId xmlns:a16="http://schemas.microsoft.com/office/drawing/2014/main" id="{318C6CAB-5D96-B138-BE81-B501957A9A08}"/>
              </a:ext>
            </a:extLst>
          </p:cNvPr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285" y="3418088"/>
            <a:ext cx="2286000" cy="3200400"/>
          </a:xfrm>
          <a:prstGeom prst="rect">
            <a:avLst/>
          </a:prstGeom>
        </p:spPr>
      </p:pic>
      <p:pic>
        <p:nvPicPr>
          <p:cNvPr id="19" name="Image 18" descr="Une image contenant dessin, dessin humoristique, Dessin animé, peinture&#10;&#10;Le contenu généré par l’IA peut être incorrect.">
            <a:extLst>
              <a:ext uri="{FF2B5EF4-FFF2-40B4-BE49-F238E27FC236}">
                <a16:creationId xmlns:a16="http://schemas.microsoft.com/office/drawing/2014/main" id="{AAE316DA-1FC6-DBCB-6D22-9A37065C67DF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285" y="3418197"/>
            <a:ext cx="2286000" cy="3200400"/>
          </a:xfrm>
          <a:prstGeom prst="rect">
            <a:avLst/>
          </a:prstGeom>
        </p:spPr>
      </p:pic>
      <p:pic>
        <p:nvPicPr>
          <p:cNvPr id="21" name="Image 20" descr="Une image contenant dessin, peinture, illustration, art&#10;&#10;Le contenu généré par l’IA peut être incorrect.">
            <a:extLst>
              <a:ext uri="{FF2B5EF4-FFF2-40B4-BE49-F238E27FC236}">
                <a16:creationId xmlns:a16="http://schemas.microsoft.com/office/drawing/2014/main" id="{8DECC9D3-777C-0252-8683-8C4989595899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285" y="3425399"/>
            <a:ext cx="22860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1186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1DF48C-89CD-ABC9-EE29-3111243991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 descr="Une image contenant Visage humain, dessin, habits, peinture&#10;&#10;Le contenu généré par l’IA peut être incorrect.">
            <a:extLst>
              <a:ext uri="{FF2B5EF4-FFF2-40B4-BE49-F238E27FC236}">
                <a16:creationId xmlns:a16="http://schemas.microsoft.com/office/drawing/2014/main" id="{CD2CA3C6-E083-B56C-F587-505E3A6D2658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4285" y="214633"/>
            <a:ext cx="2286000" cy="3200400"/>
          </a:xfrm>
          <a:prstGeom prst="rect">
            <a:avLst/>
          </a:prstGeom>
        </p:spPr>
      </p:pic>
      <p:pic>
        <p:nvPicPr>
          <p:cNvPr id="9" name="Image 8" descr="Une image contenant dessin humoristique, dessin, Visage humain, clipart&#10;&#10;Le contenu généré par l’IA peut être incorrect.">
            <a:extLst>
              <a:ext uri="{FF2B5EF4-FFF2-40B4-BE49-F238E27FC236}">
                <a16:creationId xmlns:a16="http://schemas.microsoft.com/office/drawing/2014/main" id="{87BBB9C2-3A86-1887-8B96-440539EBFEE5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285" y="215069"/>
            <a:ext cx="2286000" cy="3200400"/>
          </a:xfrm>
          <a:prstGeom prst="rect">
            <a:avLst/>
          </a:prstGeom>
        </p:spPr>
      </p:pic>
      <p:pic>
        <p:nvPicPr>
          <p:cNvPr id="6" name="Image 5" descr="Une image contenant dessin humoristique, Dessin animé, Animation&#10;&#10;Le contenu généré par l’IA peut être incorrect.">
            <a:extLst>
              <a:ext uri="{FF2B5EF4-FFF2-40B4-BE49-F238E27FC236}">
                <a16:creationId xmlns:a16="http://schemas.microsoft.com/office/drawing/2014/main" id="{B35F2BD3-21CF-8543-0BCC-659176B062A2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285" y="219489"/>
            <a:ext cx="2286000" cy="3200400"/>
          </a:xfrm>
          <a:prstGeom prst="rect">
            <a:avLst/>
          </a:prstGeom>
        </p:spPr>
      </p:pic>
      <p:pic>
        <p:nvPicPr>
          <p:cNvPr id="3" name="Image 2" descr="Une image contenant dessin humoristique, dessin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A4CE21C7-3D1D-B60E-EC63-B4682077A030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285" y="217688"/>
            <a:ext cx="2286000" cy="3200400"/>
          </a:xfrm>
          <a:prstGeom prst="rect">
            <a:avLst/>
          </a:prstGeom>
        </p:spPr>
      </p:pic>
      <p:pic>
        <p:nvPicPr>
          <p:cNvPr id="4" name="Image 3" descr="Une image contenant dessin, peinture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2633093D-8D1F-C070-82B6-EB605841DFC0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285" y="3415033"/>
            <a:ext cx="2286000" cy="3200400"/>
          </a:xfrm>
          <a:prstGeom prst="rect">
            <a:avLst/>
          </a:prstGeom>
        </p:spPr>
      </p:pic>
      <p:pic>
        <p:nvPicPr>
          <p:cNvPr id="7" name="Image 6" descr="Une image contenant intérieur, meubles, dess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8C26BD2-FFFE-1231-19F5-9E17B3838A0C}"/>
              </a:ext>
            </a:extLst>
          </p:cNvPr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285" y="3415033"/>
            <a:ext cx="2286000" cy="3200400"/>
          </a:xfrm>
          <a:prstGeom prst="rect">
            <a:avLst/>
          </a:prstGeom>
        </p:spPr>
      </p:pic>
      <p:pic>
        <p:nvPicPr>
          <p:cNvPr id="10" name="Image 9" descr="Une image contenant meubles, dessin, peinture, intérieur&#10;&#10;Le contenu généré par l’IA peut être incorrect.">
            <a:extLst>
              <a:ext uri="{FF2B5EF4-FFF2-40B4-BE49-F238E27FC236}">
                <a16:creationId xmlns:a16="http://schemas.microsoft.com/office/drawing/2014/main" id="{7C4CB602-A75A-FD08-25EE-7082A63B04A4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285" y="3410177"/>
            <a:ext cx="22860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72902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1369</TotalTime>
  <Words>52</Words>
  <Application>Microsoft Office PowerPoint</Application>
  <PresentationFormat>Grand écran</PresentationFormat>
  <Paragraphs>52</Paragraphs>
  <Slides>17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1" baseType="lpstr">
      <vt:lpstr>Aptos</vt:lpstr>
      <vt:lpstr>Aptos Display</vt:lpstr>
      <vt:lpstr>Arial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Julien Remond</dc:creator>
  <cp:lastModifiedBy>Julien Remond</cp:lastModifiedBy>
  <cp:revision>4</cp:revision>
  <cp:lastPrinted>2025-10-03T16:42:38Z</cp:lastPrinted>
  <dcterms:created xsi:type="dcterms:W3CDTF">2025-09-27T08:02:36Z</dcterms:created>
  <dcterms:modified xsi:type="dcterms:W3CDTF">2025-10-28T07:10:14Z</dcterms:modified>
</cp:coreProperties>
</file>