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69" r:id="rId2"/>
    <p:sldId id="270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1" r:id="rId12"/>
    <p:sldId id="282" r:id="rId13"/>
    <p:sldId id="280" r:id="rId14"/>
  </p:sldIdLst>
  <p:sldSz cx="6858000" cy="9906000" type="A4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80A7EA-E63D-427B-BE6E-C469386C2884}" v="117" dt="2024-11-05T22:33:32.28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9" autoAdjust="0"/>
    <p:restoredTop sz="81453" autoAdjust="0"/>
  </p:normalViewPr>
  <p:slideViewPr>
    <p:cSldViewPr snapToGrid="0">
      <p:cViewPr>
        <p:scale>
          <a:sx n="125" d="100"/>
          <a:sy n="125" d="100"/>
        </p:scale>
        <p:origin x="2842" y="-8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n Remond" userId="e056d487d9110819" providerId="LiveId" clId="{3C80A7EA-E63D-427B-BE6E-C469386C2884}"/>
    <pc:docChg chg="undo custSel addSld delSld modSld">
      <pc:chgData name="Julien Remond" userId="e056d487d9110819" providerId="LiveId" clId="{3C80A7EA-E63D-427B-BE6E-C469386C2884}" dt="2024-11-05T22:33:43.813" v="747" actId="1076"/>
      <pc:docMkLst>
        <pc:docMk/>
      </pc:docMkLst>
      <pc:sldChg chg="del">
        <pc:chgData name="Julien Remond" userId="e056d487d9110819" providerId="LiveId" clId="{3C80A7EA-E63D-427B-BE6E-C469386C2884}" dt="2024-11-04T23:43:14.263" v="4" actId="47"/>
        <pc:sldMkLst>
          <pc:docMk/>
          <pc:sldMk cId="1405224965" sldId="256"/>
        </pc:sldMkLst>
      </pc:sldChg>
      <pc:sldChg chg="del">
        <pc:chgData name="Julien Remond" userId="e056d487d9110819" providerId="LiveId" clId="{3C80A7EA-E63D-427B-BE6E-C469386C2884}" dt="2024-11-04T23:43:12.886" v="2" actId="47"/>
        <pc:sldMkLst>
          <pc:docMk/>
          <pc:sldMk cId="745120486" sldId="257"/>
        </pc:sldMkLst>
      </pc:sldChg>
      <pc:sldChg chg="del">
        <pc:chgData name="Julien Remond" userId="e056d487d9110819" providerId="LiveId" clId="{3C80A7EA-E63D-427B-BE6E-C469386C2884}" dt="2024-11-04T23:43:15.208" v="5" actId="47"/>
        <pc:sldMkLst>
          <pc:docMk/>
          <pc:sldMk cId="1551774437" sldId="258"/>
        </pc:sldMkLst>
      </pc:sldChg>
      <pc:sldChg chg="del">
        <pc:chgData name="Julien Remond" userId="e056d487d9110819" providerId="LiveId" clId="{3C80A7EA-E63D-427B-BE6E-C469386C2884}" dt="2024-11-04T23:43:13.856" v="3" actId="47"/>
        <pc:sldMkLst>
          <pc:docMk/>
          <pc:sldMk cId="3797511764" sldId="259"/>
        </pc:sldMkLst>
      </pc:sldChg>
      <pc:sldChg chg="del">
        <pc:chgData name="Julien Remond" userId="e056d487d9110819" providerId="LiveId" clId="{3C80A7EA-E63D-427B-BE6E-C469386C2884}" dt="2024-11-04T23:43:16.176" v="6" actId="47"/>
        <pc:sldMkLst>
          <pc:docMk/>
          <pc:sldMk cId="1618926905" sldId="260"/>
        </pc:sldMkLst>
      </pc:sldChg>
      <pc:sldChg chg="del">
        <pc:chgData name="Julien Remond" userId="e056d487d9110819" providerId="LiveId" clId="{3C80A7EA-E63D-427B-BE6E-C469386C2884}" dt="2024-11-04T23:43:17.115" v="7" actId="47"/>
        <pc:sldMkLst>
          <pc:docMk/>
          <pc:sldMk cId="1499530427" sldId="261"/>
        </pc:sldMkLst>
      </pc:sldChg>
      <pc:sldChg chg="del">
        <pc:chgData name="Julien Remond" userId="e056d487d9110819" providerId="LiveId" clId="{3C80A7EA-E63D-427B-BE6E-C469386C2884}" dt="2024-11-04T23:43:18.122" v="8" actId="47"/>
        <pc:sldMkLst>
          <pc:docMk/>
          <pc:sldMk cId="2919122759" sldId="262"/>
        </pc:sldMkLst>
      </pc:sldChg>
      <pc:sldChg chg="del">
        <pc:chgData name="Julien Remond" userId="e056d487d9110819" providerId="LiveId" clId="{3C80A7EA-E63D-427B-BE6E-C469386C2884}" dt="2024-11-04T23:43:23.644" v="11" actId="47"/>
        <pc:sldMkLst>
          <pc:docMk/>
          <pc:sldMk cId="662157325" sldId="263"/>
        </pc:sldMkLst>
      </pc:sldChg>
      <pc:sldChg chg="del">
        <pc:chgData name="Julien Remond" userId="e056d487d9110819" providerId="LiveId" clId="{3C80A7EA-E63D-427B-BE6E-C469386C2884}" dt="2024-11-04T23:43:22.622" v="9" actId="47"/>
        <pc:sldMkLst>
          <pc:docMk/>
          <pc:sldMk cId="2357301937" sldId="264"/>
        </pc:sldMkLst>
      </pc:sldChg>
      <pc:sldChg chg="del">
        <pc:chgData name="Julien Remond" userId="e056d487d9110819" providerId="LiveId" clId="{3C80A7EA-E63D-427B-BE6E-C469386C2884}" dt="2024-11-04T23:43:24.833" v="13" actId="47"/>
        <pc:sldMkLst>
          <pc:docMk/>
          <pc:sldMk cId="1517379288" sldId="265"/>
        </pc:sldMkLst>
      </pc:sldChg>
      <pc:sldChg chg="del">
        <pc:chgData name="Julien Remond" userId="e056d487d9110819" providerId="LiveId" clId="{3C80A7EA-E63D-427B-BE6E-C469386C2884}" dt="2024-11-04T23:43:25.426" v="14" actId="47"/>
        <pc:sldMkLst>
          <pc:docMk/>
          <pc:sldMk cId="3012529684" sldId="266"/>
        </pc:sldMkLst>
      </pc:sldChg>
      <pc:sldChg chg="del">
        <pc:chgData name="Julien Remond" userId="e056d487d9110819" providerId="LiveId" clId="{3C80A7EA-E63D-427B-BE6E-C469386C2884}" dt="2024-11-04T23:43:26.018" v="15" actId="47"/>
        <pc:sldMkLst>
          <pc:docMk/>
          <pc:sldMk cId="242993393" sldId="267"/>
        </pc:sldMkLst>
      </pc:sldChg>
      <pc:sldChg chg="del">
        <pc:chgData name="Julien Remond" userId="e056d487d9110819" providerId="LiveId" clId="{3C80A7EA-E63D-427B-BE6E-C469386C2884}" dt="2024-11-04T23:43:26.496" v="16" actId="47"/>
        <pc:sldMkLst>
          <pc:docMk/>
          <pc:sldMk cId="422541760" sldId="268"/>
        </pc:sldMkLst>
      </pc:sldChg>
      <pc:sldChg chg="delSp modSp mod">
        <pc:chgData name="Julien Remond" userId="e056d487d9110819" providerId="LiveId" clId="{3C80A7EA-E63D-427B-BE6E-C469386C2884}" dt="2024-11-04T23:59:56.945" v="286" actId="478"/>
        <pc:sldMkLst>
          <pc:docMk/>
          <pc:sldMk cId="572266676" sldId="269"/>
        </pc:sldMkLst>
        <pc:spChg chg="mod">
          <ac:chgData name="Julien Remond" userId="e056d487d9110819" providerId="LiveId" clId="{3C80A7EA-E63D-427B-BE6E-C469386C2884}" dt="2024-11-04T23:59:54.992" v="285" actId="6549"/>
          <ac:spMkLst>
            <pc:docMk/>
            <pc:sldMk cId="572266676" sldId="269"/>
            <ac:spMk id="5" creationId="{D489411F-0EBE-C17C-3098-184E5C61E055}"/>
          </ac:spMkLst>
        </pc:spChg>
        <pc:picChg chg="del">
          <ac:chgData name="Julien Remond" userId="e056d487d9110819" providerId="LiveId" clId="{3C80A7EA-E63D-427B-BE6E-C469386C2884}" dt="2024-11-04T23:59:56.945" v="286" actId="478"/>
          <ac:picMkLst>
            <pc:docMk/>
            <pc:sldMk cId="572266676" sldId="269"/>
            <ac:picMk id="2" creationId="{D35B18C0-5CD5-2919-6A6F-E0289EE5CEDC}"/>
          </ac:picMkLst>
        </pc:picChg>
        <pc:picChg chg="del">
          <ac:chgData name="Julien Remond" userId="e056d487d9110819" providerId="LiveId" clId="{3C80A7EA-E63D-427B-BE6E-C469386C2884}" dt="2024-11-04T23:59:56.945" v="286" actId="478"/>
          <ac:picMkLst>
            <pc:docMk/>
            <pc:sldMk cId="572266676" sldId="269"/>
            <ac:picMk id="3" creationId="{5081EA38-7DE9-5B0F-D81B-17EE6AE0583B}"/>
          </ac:picMkLst>
        </pc:picChg>
        <pc:picChg chg="del">
          <ac:chgData name="Julien Remond" userId="e056d487d9110819" providerId="LiveId" clId="{3C80A7EA-E63D-427B-BE6E-C469386C2884}" dt="2024-11-04T23:59:56.945" v="286" actId="478"/>
          <ac:picMkLst>
            <pc:docMk/>
            <pc:sldMk cId="572266676" sldId="269"/>
            <ac:picMk id="4" creationId="{BEC0FF91-833F-0F66-2B5F-34259A62287F}"/>
          </ac:picMkLst>
        </pc:picChg>
      </pc:sldChg>
      <pc:sldChg chg="del">
        <pc:chgData name="Julien Remond" userId="e056d487d9110819" providerId="LiveId" clId="{3C80A7EA-E63D-427B-BE6E-C469386C2884}" dt="2024-11-04T23:43:10.892" v="0" actId="47"/>
        <pc:sldMkLst>
          <pc:docMk/>
          <pc:sldMk cId="1461069072" sldId="270"/>
        </pc:sldMkLst>
      </pc:sldChg>
      <pc:sldChg chg="addSp delSp modSp new mod">
        <pc:chgData name="Julien Remond" userId="e056d487d9110819" providerId="LiveId" clId="{3C80A7EA-E63D-427B-BE6E-C469386C2884}" dt="2024-11-04T23:56:28.229" v="203" actId="1076"/>
        <pc:sldMkLst>
          <pc:docMk/>
          <pc:sldMk cId="2900474945" sldId="270"/>
        </pc:sldMkLst>
        <pc:spChg chg="del">
          <ac:chgData name="Julien Remond" userId="e056d487d9110819" providerId="LiveId" clId="{3C80A7EA-E63D-427B-BE6E-C469386C2884}" dt="2024-11-04T23:43:36.671" v="24" actId="478"/>
          <ac:spMkLst>
            <pc:docMk/>
            <pc:sldMk cId="2900474945" sldId="270"/>
            <ac:spMk id="2" creationId="{A780F419-0FAA-D6AB-A44D-DF0FFE841518}"/>
          </ac:spMkLst>
        </pc:spChg>
        <pc:spChg chg="del">
          <ac:chgData name="Julien Remond" userId="e056d487d9110819" providerId="LiveId" clId="{3C80A7EA-E63D-427B-BE6E-C469386C2884}" dt="2024-11-04T23:43:37.744" v="25" actId="478"/>
          <ac:spMkLst>
            <pc:docMk/>
            <pc:sldMk cId="2900474945" sldId="270"/>
            <ac:spMk id="3" creationId="{C6EDB0CD-A661-4E87-902B-CFFC5CE6F1C7}"/>
          </ac:spMkLst>
        </pc:spChg>
        <pc:spChg chg="add mod">
          <ac:chgData name="Julien Remond" userId="e056d487d9110819" providerId="LiveId" clId="{3C80A7EA-E63D-427B-BE6E-C469386C2884}" dt="2024-11-04T23:44:14.074" v="28" actId="164"/>
          <ac:spMkLst>
            <pc:docMk/>
            <pc:sldMk cId="2900474945" sldId="270"/>
            <ac:spMk id="4" creationId="{7B2A7420-8BD6-EBE0-57BD-A95D74B6389D}"/>
          </ac:spMkLst>
        </pc:spChg>
        <pc:spChg chg="add mod">
          <ac:chgData name="Julien Remond" userId="e056d487d9110819" providerId="LiveId" clId="{3C80A7EA-E63D-427B-BE6E-C469386C2884}" dt="2024-11-04T23:44:14.074" v="28" actId="164"/>
          <ac:spMkLst>
            <pc:docMk/>
            <pc:sldMk cId="2900474945" sldId="270"/>
            <ac:spMk id="6" creationId="{2BB0E221-9689-448F-6F41-9BA309E2C41B}"/>
          </ac:spMkLst>
        </pc:spChg>
        <pc:spChg chg="add mod">
          <ac:chgData name="Julien Remond" userId="e056d487d9110819" providerId="LiveId" clId="{3C80A7EA-E63D-427B-BE6E-C469386C2884}" dt="2024-11-04T23:44:14.074" v="28" actId="164"/>
          <ac:spMkLst>
            <pc:docMk/>
            <pc:sldMk cId="2900474945" sldId="270"/>
            <ac:spMk id="7" creationId="{DC9D1A89-3EFF-9E4F-BBCA-66B80DF9689C}"/>
          </ac:spMkLst>
        </pc:spChg>
        <pc:spChg chg="add mod">
          <ac:chgData name="Julien Remond" userId="e056d487d9110819" providerId="LiveId" clId="{3C80A7EA-E63D-427B-BE6E-C469386C2884}" dt="2024-11-04T23:44:14.074" v="28" actId="164"/>
          <ac:spMkLst>
            <pc:docMk/>
            <pc:sldMk cId="2900474945" sldId="270"/>
            <ac:spMk id="8" creationId="{3461F71B-7C80-E23B-5F8C-9991C03B385D}"/>
          </ac:spMkLst>
        </pc:spChg>
        <pc:spChg chg="add mod">
          <ac:chgData name="Julien Remond" userId="e056d487d9110819" providerId="LiveId" clId="{3C80A7EA-E63D-427B-BE6E-C469386C2884}" dt="2024-11-04T23:44:14.074" v="28" actId="164"/>
          <ac:spMkLst>
            <pc:docMk/>
            <pc:sldMk cId="2900474945" sldId="270"/>
            <ac:spMk id="9" creationId="{72BF2A47-2D45-4FEC-28E2-76D1848B7C21}"/>
          </ac:spMkLst>
        </pc:spChg>
        <pc:spChg chg="add mod">
          <ac:chgData name="Julien Remond" userId="e056d487d9110819" providerId="LiveId" clId="{3C80A7EA-E63D-427B-BE6E-C469386C2884}" dt="2024-11-04T23:44:50.030" v="33" actId="164"/>
          <ac:spMkLst>
            <pc:docMk/>
            <pc:sldMk cId="2900474945" sldId="270"/>
            <ac:spMk id="13" creationId="{BC08243A-BCB9-900F-1EA0-2CDD9E6E90D9}"/>
          </ac:spMkLst>
        </pc:spChg>
        <pc:spChg chg="add mod">
          <ac:chgData name="Julien Remond" userId="e056d487d9110819" providerId="LiveId" clId="{3C80A7EA-E63D-427B-BE6E-C469386C2884}" dt="2024-11-04T23:44:50.030" v="33" actId="164"/>
          <ac:spMkLst>
            <pc:docMk/>
            <pc:sldMk cId="2900474945" sldId="270"/>
            <ac:spMk id="15" creationId="{05AF1C97-C4D8-FB33-7136-29A2408755E9}"/>
          </ac:spMkLst>
        </pc:spChg>
        <pc:spChg chg="add mod">
          <ac:chgData name="Julien Remond" userId="e056d487d9110819" providerId="LiveId" clId="{3C80A7EA-E63D-427B-BE6E-C469386C2884}" dt="2024-11-04T23:44:50.030" v="33" actId="164"/>
          <ac:spMkLst>
            <pc:docMk/>
            <pc:sldMk cId="2900474945" sldId="270"/>
            <ac:spMk id="16" creationId="{37908E70-C536-A622-596A-A792AC967CD3}"/>
          </ac:spMkLst>
        </pc:spChg>
        <pc:spChg chg="add mod">
          <ac:chgData name="Julien Remond" userId="e056d487d9110819" providerId="LiveId" clId="{3C80A7EA-E63D-427B-BE6E-C469386C2884}" dt="2024-11-04T23:44:50.030" v="33" actId="164"/>
          <ac:spMkLst>
            <pc:docMk/>
            <pc:sldMk cId="2900474945" sldId="270"/>
            <ac:spMk id="17" creationId="{7175FCFD-70F6-7C0E-2B48-C08EAE628879}"/>
          </ac:spMkLst>
        </pc:spChg>
        <pc:spChg chg="add mod">
          <ac:chgData name="Julien Remond" userId="e056d487d9110819" providerId="LiveId" clId="{3C80A7EA-E63D-427B-BE6E-C469386C2884}" dt="2024-11-04T23:44:50.030" v="33" actId="164"/>
          <ac:spMkLst>
            <pc:docMk/>
            <pc:sldMk cId="2900474945" sldId="270"/>
            <ac:spMk id="18" creationId="{6EEC21A2-F0BF-173E-5134-3123BD62CC19}"/>
          </ac:spMkLst>
        </pc:spChg>
        <pc:spChg chg="add mod">
          <ac:chgData name="Julien Remond" userId="e056d487d9110819" providerId="LiveId" clId="{3C80A7EA-E63D-427B-BE6E-C469386C2884}" dt="2024-11-04T23:45:12.850" v="38" actId="164"/>
          <ac:spMkLst>
            <pc:docMk/>
            <pc:sldMk cId="2900474945" sldId="270"/>
            <ac:spMk id="20" creationId="{AFA85528-23F8-9929-711F-D7AB6C57DB23}"/>
          </ac:spMkLst>
        </pc:spChg>
        <pc:spChg chg="add mod">
          <ac:chgData name="Julien Remond" userId="e056d487d9110819" providerId="LiveId" clId="{3C80A7EA-E63D-427B-BE6E-C469386C2884}" dt="2024-11-04T23:45:12.850" v="38" actId="164"/>
          <ac:spMkLst>
            <pc:docMk/>
            <pc:sldMk cId="2900474945" sldId="270"/>
            <ac:spMk id="22" creationId="{B6F2AE7D-461F-0098-E67F-D910FBBA98C1}"/>
          </ac:spMkLst>
        </pc:spChg>
        <pc:spChg chg="add mod">
          <ac:chgData name="Julien Remond" userId="e056d487d9110819" providerId="LiveId" clId="{3C80A7EA-E63D-427B-BE6E-C469386C2884}" dt="2024-11-04T23:45:12.850" v="38" actId="164"/>
          <ac:spMkLst>
            <pc:docMk/>
            <pc:sldMk cId="2900474945" sldId="270"/>
            <ac:spMk id="23" creationId="{C704A724-37AC-143F-4476-713335F524CC}"/>
          </ac:spMkLst>
        </pc:spChg>
        <pc:spChg chg="add mod">
          <ac:chgData name="Julien Remond" userId="e056d487d9110819" providerId="LiveId" clId="{3C80A7EA-E63D-427B-BE6E-C469386C2884}" dt="2024-11-04T23:45:12.850" v="38" actId="164"/>
          <ac:spMkLst>
            <pc:docMk/>
            <pc:sldMk cId="2900474945" sldId="270"/>
            <ac:spMk id="24" creationId="{1B10B66F-5C98-1C0A-B80E-A266A8C3E21E}"/>
          </ac:spMkLst>
        </pc:spChg>
        <pc:spChg chg="add mod">
          <ac:chgData name="Julien Remond" userId="e056d487d9110819" providerId="LiveId" clId="{3C80A7EA-E63D-427B-BE6E-C469386C2884}" dt="2024-11-04T23:45:12.850" v="38" actId="164"/>
          <ac:spMkLst>
            <pc:docMk/>
            <pc:sldMk cId="2900474945" sldId="270"/>
            <ac:spMk id="25" creationId="{4A41B02D-7394-1E44-3B7A-148787E5F75F}"/>
          </ac:spMkLst>
        </pc:spChg>
        <pc:spChg chg="add mod">
          <ac:chgData name="Julien Remond" userId="e056d487d9110819" providerId="LiveId" clId="{3C80A7EA-E63D-427B-BE6E-C469386C2884}" dt="2024-11-04T23:45:32.861" v="43" actId="164"/>
          <ac:spMkLst>
            <pc:docMk/>
            <pc:sldMk cId="2900474945" sldId="270"/>
            <ac:spMk id="28" creationId="{3A30645F-41E1-7326-8C90-BDDB30F83687}"/>
          </ac:spMkLst>
        </pc:spChg>
        <pc:spChg chg="add mod">
          <ac:chgData name="Julien Remond" userId="e056d487d9110819" providerId="LiveId" clId="{3C80A7EA-E63D-427B-BE6E-C469386C2884}" dt="2024-11-04T23:45:32.861" v="43" actId="164"/>
          <ac:spMkLst>
            <pc:docMk/>
            <pc:sldMk cId="2900474945" sldId="270"/>
            <ac:spMk id="30" creationId="{C45B3A32-9DE8-E593-D7D9-1E215273432C}"/>
          </ac:spMkLst>
        </pc:spChg>
        <pc:spChg chg="add mod">
          <ac:chgData name="Julien Remond" userId="e056d487d9110819" providerId="LiveId" clId="{3C80A7EA-E63D-427B-BE6E-C469386C2884}" dt="2024-11-04T23:45:32.861" v="43" actId="164"/>
          <ac:spMkLst>
            <pc:docMk/>
            <pc:sldMk cId="2900474945" sldId="270"/>
            <ac:spMk id="31" creationId="{2ABCF768-ADAA-1CBC-F142-3DCDE8609906}"/>
          </ac:spMkLst>
        </pc:spChg>
        <pc:spChg chg="add mod">
          <ac:chgData name="Julien Remond" userId="e056d487d9110819" providerId="LiveId" clId="{3C80A7EA-E63D-427B-BE6E-C469386C2884}" dt="2024-11-04T23:45:32.861" v="43" actId="164"/>
          <ac:spMkLst>
            <pc:docMk/>
            <pc:sldMk cId="2900474945" sldId="270"/>
            <ac:spMk id="32" creationId="{1453882F-010B-B293-7188-97BE52993225}"/>
          </ac:spMkLst>
        </pc:spChg>
        <pc:spChg chg="add mod">
          <ac:chgData name="Julien Remond" userId="e056d487d9110819" providerId="LiveId" clId="{3C80A7EA-E63D-427B-BE6E-C469386C2884}" dt="2024-11-04T23:45:32.861" v="43" actId="164"/>
          <ac:spMkLst>
            <pc:docMk/>
            <pc:sldMk cId="2900474945" sldId="270"/>
            <ac:spMk id="33" creationId="{3BDFE7F9-054C-DFF1-E15B-DB2570CD414E}"/>
          </ac:spMkLst>
        </pc:spChg>
        <pc:spChg chg="add mod">
          <ac:chgData name="Julien Remond" userId="e056d487d9110819" providerId="LiveId" clId="{3C80A7EA-E63D-427B-BE6E-C469386C2884}" dt="2024-11-04T23:45:54.641" v="49" actId="164"/>
          <ac:spMkLst>
            <pc:docMk/>
            <pc:sldMk cId="2900474945" sldId="270"/>
            <ac:spMk id="36" creationId="{26094E10-1BA9-E88B-D496-9CAA2ADC4CB6}"/>
          </ac:spMkLst>
        </pc:spChg>
        <pc:spChg chg="add mod">
          <ac:chgData name="Julien Remond" userId="e056d487d9110819" providerId="LiveId" clId="{3C80A7EA-E63D-427B-BE6E-C469386C2884}" dt="2024-11-04T23:45:54.641" v="49" actId="164"/>
          <ac:spMkLst>
            <pc:docMk/>
            <pc:sldMk cId="2900474945" sldId="270"/>
            <ac:spMk id="38" creationId="{1F0959EB-8552-191E-D922-A073545CDE97}"/>
          </ac:spMkLst>
        </pc:spChg>
        <pc:spChg chg="add mod">
          <ac:chgData name="Julien Remond" userId="e056d487d9110819" providerId="LiveId" clId="{3C80A7EA-E63D-427B-BE6E-C469386C2884}" dt="2024-11-04T23:45:54.641" v="49" actId="164"/>
          <ac:spMkLst>
            <pc:docMk/>
            <pc:sldMk cId="2900474945" sldId="270"/>
            <ac:spMk id="39" creationId="{126C7DF3-897C-28CD-697A-B8137B7C091F}"/>
          </ac:spMkLst>
        </pc:spChg>
        <pc:spChg chg="add mod">
          <ac:chgData name="Julien Remond" userId="e056d487d9110819" providerId="LiveId" clId="{3C80A7EA-E63D-427B-BE6E-C469386C2884}" dt="2024-11-04T23:45:54.641" v="49" actId="164"/>
          <ac:spMkLst>
            <pc:docMk/>
            <pc:sldMk cId="2900474945" sldId="270"/>
            <ac:spMk id="40" creationId="{7F8D5F54-F89A-57FC-33DB-F21BE2D6FBE9}"/>
          </ac:spMkLst>
        </pc:spChg>
        <pc:spChg chg="add mod">
          <ac:chgData name="Julien Remond" userId="e056d487d9110819" providerId="LiveId" clId="{3C80A7EA-E63D-427B-BE6E-C469386C2884}" dt="2024-11-04T23:45:54.641" v="49" actId="164"/>
          <ac:spMkLst>
            <pc:docMk/>
            <pc:sldMk cId="2900474945" sldId="270"/>
            <ac:spMk id="41" creationId="{661D0563-286E-F947-63B4-9418CF1B76F1}"/>
          </ac:spMkLst>
        </pc:spChg>
        <pc:spChg chg="add mod">
          <ac:chgData name="Julien Remond" userId="e056d487d9110819" providerId="LiveId" clId="{3C80A7EA-E63D-427B-BE6E-C469386C2884}" dt="2024-11-04T23:47:02.339" v="61" actId="164"/>
          <ac:spMkLst>
            <pc:docMk/>
            <pc:sldMk cId="2900474945" sldId="270"/>
            <ac:spMk id="44" creationId="{2860991F-54EB-077C-B4CB-B677F7DE8123}"/>
          </ac:spMkLst>
        </pc:spChg>
        <pc:spChg chg="add mod">
          <ac:chgData name="Julien Remond" userId="e056d487d9110819" providerId="LiveId" clId="{3C80A7EA-E63D-427B-BE6E-C469386C2884}" dt="2024-11-04T23:47:02.339" v="61" actId="164"/>
          <ac:spMkLst>
            <pc:docMk/>
            <pc:sldMk cId="2900474945" sldId="270"/>
            <ac:spMk id="46" creationId="{817F7078-30A0-EECF-672A-42BDACA9DBB7}"/>
          </ac:spMkLst>
        </pc:spChg>
        <pc:spChg chg="add mod">
          <ac:chgData name="Julien Remond" userId="e056d487d9110819" providerId="LiveId" clId="{3C80A7EA-E63D-427B-BE6E-C469386C2884}" dt="2024-11-04T23:47:02.339" v="61" actId="164"/>
          <ac:spMkLst>
            <pc:docMk/>
            <pc:sldMk cId="2900474945" sldId="270"/>
            <ac:spMk id="47" creationId="{7FA2AD0F-59FE-C2A7-8B6D-70ECE5F7D853}"/>
          </ac:spMkLst>
        </pc:spChg>
        <pc:spChg chg="add mod">
          <ac:chgData name="Julien Remond" userId="e056d487d9110819" providerId="LiveId" clId="{3C80A7EA-E63D-427B-BE6E-C469386C2884}" dt="2024-11-04T23:47:02.339" v="61" actId="164"/>
          <ac:spMkLst>
            <pc:docMk/>
            <pc:sldMk cId="2900474945" sldId="270"/>
            <ac:spMk id="48" creationId="{1B4635A7-EC9E-E63E-76A7-AB5E2A3D9D80}"/>
          </ac:spMkLst>
        </pc:spChg>
        <pc:spChg chg="add mod">
          <ac:chgData name="Julien Remond" userId="e056d487d9110819" providerId="LiveId" clId="{3C80A7EA-E63D-427B-BE6E-C469386C2884}" dt="2024-11-04T23:47:02.339" v="61" actId="164"/>
          <ac:spMkLst>
            <pc:docMk/>
            <pc:sldMk cId="2900474945" sldId="270"/>
            <ac:spMk id="49" creationId="{87E2C675-63C4-D9E9-919A-E8523CB57F62}"/>
          </ac:spMkLst>
        </pc:spChg>
        <pc:spChg chg="add mod">
          <ac:chgData name="Julien Remond" userId="e056d487d9110819" providerId="LiveId" clId="{3C80A7EA-E63D-427B-BE6E-C469386C2884}" dt="2024-11-04T23:47:42.937" v="70" actId="164"/>
          <ac:spMkLst>
            <pc:docMk/>
            <pc:sldMk cId="2900474945" sldId="270"/>
            <ac:spMk id="52" creationId="{7D1C20B1-3A11-B41E-AA5B-6F998FB32480}"/>
          </ac:spMkLst>
        </pc:spChg>
        <pc:spChg chg="add mod">
          <ac:chgData name="Julien Remond" userId="e056d487d9110819" providerId="LiveId" clId="{3C80A7EA-E63D-427B-BE6E-C469386C2884}" dt="2024-11-04T23:47:42.937" v="70" actId="164"/>
          <ac:spMkLst>
            <pc:docMk/>
            <pc:sldMk cId="2900474945" sldId="270"/>
            <ac:spMk id="54" creationId="{DB0C9CF0-872C-7940-674C-4D3480C4D079}"/>
          </ac:spMkLst>
        </pc:spChg>
        <pc:spChg chg="add mod">
          <ac:chgData name="Julien Remond" userId="e056d487d9110819" providerId="LiveId" clId="{3C80A7EA-E63D-427B-BE6E-C469386C2884}" dt="2024-11-04T23:47:42.937" v="70" actId="164"/>
          <ac:spMkLst>
            <pc:docMk/>
            <pc:sldMk cId="2900474945" sldId="270"/>
            <ac:spMk id="55" creationId="{31AD3DE4-DF49-A8BD-B394-6839BB2B1CB0}"/>
          </ac:spMkLst>
        </pc:spChg>
        <pc:spChg chg="add mod">
          <ac:chgData name="Julien Remond" userId="e056d487d9110819" providerId="LiveId" clId="{3C80A7EA-E63D-427B-BE6E-C469386C2884}" dt="2024-11-04T23:47:42.937" v="70" actId="164"/>
          <ac:spMkLst>
            <pc:docMk/>
            <pc:sldMk cId="2900474945" sldId="270"/>
            <ac:spMk id="56" creationId="{F6725929-2080-5645-BE80-57E00D02A899}"/>
          </ac:spMkLst>
        </pc:spChg>
        <pc:spChg chg="add mod">
          <ac:chgData name="Julien Remond" userId="e056d487d9110819" providerId="LiveId" clId="{3C80A7EA-E63D-427B-BE6E-C469386C2884}" dt="2024-11-04T23:47:42.937" v="70" actId="164"/>
          <ac:spMkLst>
            <pc:docMk/>
            <pc:sldMk cId="2900474945" sldId="270"/>
            <ac:spMk id="57" creationId="{8E34AC34-7D35-6AAA-838D-6569889497F1}"/>
          </ac:spMkLst>
        </pc:spChg>
        <pc:spChg chg="add mod">
          <ac:chgData name="Julien Remond" userId="e056d487d9110819" providerId="LiveId" clId="{3C80A7EA-E63D-427B-BE6E-C469386C2884}" dt="2024-11-04T23:48:07.264" v="76" actId="164"/>
          <ac:spMkLst>
            <pc:docMk/>
            <pc:sldMk cId="2900474945" sldId="270"/>
            <ac:spMk id="60" creationId="{F8886C69-1332-9AEA-7320-D2E036E426DF}"/>
          </ac:spMkLst>
        </pc:spChg>
        <pc:spChg chg="add mod">
          <ac:chgData name="Julien Remond" userId="e056d487d9110819" providerId="LiveId" clId="{3C80A7EA-E63D-427B-BE6E-C469386C2884}" dt="2024-11-04T23:48:07.264" v="76" actId="164"/>
          <ac:spMkLst>
            <pc:docMk/>
            <pc:sldMk cId="2900474945" sldId="270"/>
            <ac:spMk id="62" creationId="{27563E83-DDB8-5056-B949-CBE4BC454938}"/>
          </ac:spMkLst>
        </pc:spChg>
        <pc:spChg chg="add mod">
          <ac:chgData name="Julien Remond" userId="e056d487d9110819" providerId="LiveId" clId="{3C80A7EA-E63D-427B-BE6E-C469386C2884}" dt="2024-11-04T23:48:07.264" v="76" actId="164"/>
          <ac:spMkLst>
            <pc:docMk/>
            <pc:sldMk cId="2900474945" sldId="270"/>
            <ac:spMk id="63" creationId="{ACC95870-225E-EE47-DE46-C3F2F4F9CC4C}"/>
          </ac:spMkLst>
        </pc:spChg>
        <pc:spChg chg="add mod">
          <ac:chgData name="Julien Remond" userId="e056d487d9110819" providerId="LiveId" clId="{3C80A7EA-E63D-427B-BE6E-C469386C2884}" dt="2024-11-04T23:48:07.264" v="76" actId="164"/>
          <ac:spMkLst>
            <pc:docMk/>
            <pc:sldMk cId="2900474945" sldId="270"/>
            <ac:spMk id="64" creationId="{2DC242DD-5BEC-2FDF-C97E-ABC63F529994}"/>
          </ac:spMkLst>
        </pc:spChg>
        <pc:spChg chg="add mod">
          <ac:chgData name="Julien Remond" userId="e056d487d9110819" providerId="LiveId" clId="{3C80A7EA-E63D-427B-BE6E-C469386C2884}" dt="2024-11-04T23:48:07.264" v="76" actId="164"/>
          <ac:spMkLst>
            <pc:docMk/>
            <pc:sldMk cId="2900474945" sldId="270"/>
            <ac:spMk id="65" creationId="{F6B9EA87-5C3D-DACE-0E11-0DA48D626D79}"/>
          </ac:spMkLst>
        </pc:spChg>
        <pc:spChg chg="add del mod">
          <ac:chgData name="Julien Remond" userId="e056d487d9110819" providerId="LiveId" clId="{3C80A7EA-E63D-427B-BE6E-C469386C2884}" dt="2024-11-04T23:49:10.758" v="90" actId="478"/>
          <ac:spMkLst>
            <pc:docMk/>
            <pc:sldMk cId="2900474945" sldId="270"/>
            <ac:spMk id="68" creationId="{D8AFD0DC-BF59-E8EE-98AD-BC2556C2DC9D}"/>
          </ac:spMkLst>
        </pc:spChg>
        <pc:spChg chg="add del mod">
          <ac:chgData name="Julien Remond" userId="e056d487d9110819" providerId="LiveId" clId="{3C80A7EA-E63D-427B-BE6E-C469386C2884}" dt="2024-11-04T23:49:10.758" v="90" actId="478"/>
          <ac:spMkLst>
            <pc:docMk/>
            <pc:sldMk cId="2900474945" sldId="270"/>
            <ac:spMk id="70" creationId="{880CF56A-6B76-58BB-4F2D-1BDF8A786A77}"/>
          </ac:spMkLst>
        </pc:spChg>
        <pc:spChg chg="add del mod">
          <ac:chgData name="Julien Remond" userId="e056d487d9110819" providerId="LiveId" clId="{3C80A7EA-E63D-427B-BE6E-C469386C2884}" dt="2024-11-04T23:49:10.758" v="90" actId="478"/>
          <ac:spMkLst>
            <pc:docMk/>
            <pc:sldMk cId="2900474945" sldId="270"/>
            <ac:spMk id="71" creationId="{4BF3E75D-66B1-2EEB-C453-A9D4911766EC}"/>
          </ac:spMkLst>
        </pc:spChg>
        <pc:spChg chg="add del mod">
          <ac:chgData name="Julien Remond" userId="e056d487d9110819" providerId="LiveId" clId="{3C80A7EA-E63D-427B-BE6E-C469386C2884}" dt="2024-11-04T23:49:10.758" v="90" actId="478"/>
          <ac:spMkLst>
            <pc:docMk/>
            <pc:sldMk cId="2900474945" sldId="270"/>
            <ac:spMk id="72" creationId="{61948323-84D0-CA8A-46A6-95002FA1493D}"/>
          </ac:spMkLst>
        </pc:spChg>
        <pc:spChg chg="add del mod">
          <ac:chgData name="Julien Remond" userId="e056d487d9110819" providerId="LiveId" clId="{3C80A7EA-E63D-427B-BE6E-C469386C2884}" dt="2024-11-04T23:49:10.758" v="90" actId="478"/>
          <ac:spMkLst>
            <pc:docMk/>
            <pc:sldMk cId="2900474945" sldId="270"/>
            <ac:spMk id="73" creationId="{89447002-8A32-6B41-6263-0A263954EF3C}"/>
          </ac:spMkLst>
        </pc:spChg>
        <pc:spChg chg="add del mod">
          <ac:chgData name="Julien Remond" userId="e056d487d9110819" providerId="LiveId" clId="{3C80A7EA-E63D-427B-BE6E-C469386C2884}" dt="2024-11-04T23:50:40.255" v="105" actId="478"/>
          <ac:spMkLst>
            <pc:docMk/>
            <pc:sldMk cId="2900474945" sldId="270"/>
            <ac:spMk id="78" creationId="{6AC5C022-EAAD-F092-C38C-697FDDD67795}"/>
          </ac:spMkLst>
        </pc:spChg>
        <pc:spChg chg="add del mod">
          <ac:chgData name="Julien Remond" userId="e056d487d9110819" providerId="LiveId" clId="{3C80A7EA-E63D-427B-BE6E-C469386C2884}" dt="2024-11-04T23:50:40.255" v="105" actId="478"/>
          <ac:spMkLst>
            <pc:docMk/>
            <pc:sldMk cId="2900474945" sldId="270"/>
            <ac:spMk id="80" creationId="{6EA1C8A5-81A0-F903-C0C1-AFE343C9B81C}"/>
          </ac:spMkLst>
        </pc:spChg>
        <pc:spChg chg="add del mod">
          <ac:chgData name="Julien Remond" userId="e056d487d9110819" providerId="LiveId" clId="{3C80A7EA-E63D-427B-BE6E-C469386C2884}" dt="2024-11-04T23:50:40.255" v="105" actId="478"/>
          <ac:spMkLst>
            <pc:docMk/>
            <pc:sldMk cId="2900474945" sldId="270"/>
            <ac:spMk id="81" creationId="{E63405F7-55F9-3004-59CC-641736DAEA99}"/>
          </ac:spMkLst>
        </pc:spChg>
        <pc:spChg chg="add del mod">
          <ac:chgData name="Julien Remond" userId="e056d487d9110819" providerId="LiveId" clId="{3C80A7EA-E63D-427B-BE6E-C469386C2884}" dt="2024-11-04T23:50:40.255" v="105" actId="478"/>
          <ac:spMkLst>
            <pc:docMk/>
            <pc:sldMk cId="2900474945" sldId="270"/>
            <ac:spMk id="82" creationId="{144515A9-3F04-3E1B-0599-F51CEC08C370}"/>
          </ac:spMkLst>
        </pc:spChg>
        <pc:spChg chg="add del mod">
          <ac:chgData name="Julien Remond" userId="e056d487d9110819" providerId="LiveId" clId="{3C80A7EA-E63D-427B-BE6E-C469386C2884}" dt="2024-11-04T23:50:40.255" v="105" actId="478"/>
          <ac:spMkLst>
            <pc:docMk/>
            <pc:sldMk cId="2900474945" sldId="270"/>
            <ac:spMk id="83" creationId="{4339E0A1-2503-E2F7-FDAE-B31C9DB8E2F6}"/>
          </ac:spMkLst>
        </pc:spChg>
        <pc:spChg chg="add del mod">
          <ac:chgData name="Julien Remond" userId="e056d487d9110819" providerId="LiveId" clId="{3C80A7EA-E63D-427B-BE6E-C469386C2884}" dt="2024-11-04T23:51:55.021" v="120" actId="478"/>
          <ac:spMkLst>
            <pc:docMk/>
            <pc:sldMk cId="2900474945" sldId="270"/>
            <ac:spMk id="87" creationId="{94DE1508-0C39-3AD5-331F-02633FDF0EA5}"/>
          </ac:spMkLst>
        </pc:spChg>
        <pc:spChg chg="add del mod">
          <ac:chgData name="Julien Remond" userId="e056d487d9110819" providerId="LiveId" clId="{3C80A7EA-E63D-427B-BE6E-C469386C2884}" dt="2024-11-04T23:51:55.021" v="120" actId="478"/>
          <ac:spMkLst>
            <pc:docMk/>
            <pc:sldMk cId="2900474945" sldId="270"/>
            <ac:spMk id="89" creationId="{E670D375-6B93-37EA-88A4-5C2116DC1FA0}"/>
          </ac:spMkLst>
        </pc:spChg>
        <pc:spChg chg="add del mod">
          <ac:chgData name="Julien Remond" userId="e056d487d9110819" providerId="LiveId" clId="{3C80A7EA-E63D-427B-BE6E-C469386C2884}" dt="2024-11-04T23:51:55.021" v="120" actId="478"/>
          <ac:spMkLst>
            <pc:docMk/>
            <pc:sldMk cId="2900474945" sldId="270"/>
            <ac:spMk id="90" creationId="{ABFD1E7E-D566-486A-BD3F-E3398A2204AA}"/>
          </ac:spMkLst>
        </pc:spChg>
        <pc:spChg chg="add del mod">
          <ac:chgData name="Julien Remond" userId="e056d487d9110819" providerId="LiveId" clId="{3C80A7EA-E63D-427B-BE6E-C469386C2884}" dt="2024-11-04T23:51:55.021" v="120" actId="478"/>
          <ac:spMkLst>
            <pc:docMk/>
            <pc:sldMk cId="2900474945" sldId="270"/>
            <ac:spMk id="91" creationId="{96EE80C5-771F-9431-C27A-64BB920768EF}"/>
          </ac:spMkLst>
        </pc:spChg>
        <pc:spChg chg="add del mod">
          <ac:chgData name="Julien Remond" userId="e056d487d9110819" providerId="LiveId" clId="{3C80A7EA-E63D-427B-BE6E-C469386C2884}" dt="2024-11-04T23:52:53.401" v="130" actId="478"/>
          <ac:spMkLst>
            <pc:docMk/>
            <pc:sldMk cId="2900474945" sldId="270"/>
            <ac:spMk id="94" creationId="{F53D6BE5-3C8F-04E4-CAD7-E43272453537}"/>
          </ac:spMkLst>
        </pc:spChg>
        <pc:spChg chg="add del mod">
          <ac:chgData name="Julien Remond" userId="e056d487d9110819" providerId="LiveId" clId="{3C80A7EA-E63D-427B-BE6E-C469386C2884}" dt="2024-11-04T23:52:53.401" v="130" actId="478"/>
          <ac:spMkLst>
            <pc:docMk/>
            <pc:sldMk cId="2900474945" sldId="270"/>
            <ac:spMk id="96" creationId="{A239E580-98F7-CD6F-0238-F0ACC364B1CB}"/>
          </ac:spMkLst>
        </pc:spChg>
        <pc:spChg chg="add del mod">
          <ac:chgData name="Julien Remond" userId="e056d487d9110819" providerId="LiveId" clId="{3C80A7EA-E63D-427B-BE6E-C469386C2884}" dt="2024-11-04T23:52:53.401" v="130" actId="478"/>
          <ac:spMkLst>
            <pc:docMk/>
            <pc:sldMk cId="2900474945" sldId="270"/>
            <ac:spMk id="97" creationId="{043F96A4-F411-1CEB-FE1B-09F79838ADAC}"/>
          </ac:spMkLst>
        </pc:spChg>
        <pc:spChg chg="add del mod">
          <ac:chgData name="Julien Remond" userId="e056d487d9110819" providerId="LiveId" clId="{3C80A7EA-E63D-427B-BE6E-C469386C2884}" dt="2024-11-04T23:52:53.401" v="130" actId="478"/>
          <ac:spMkLst>
            <pc:docMk/>
            <pc:sldMk cId="2900474945" sldId="270"/>
            <ac:spMk id="98" creationId="{425C4064-722D-8FD3-5498-8A64630D6CE3}"/>
          </ac:spMkLst>
        </pc:spChg>
        <pc:spChg chg="add del mod">
          <ac:chgData name="Julien Remond" userId="e056d487d9110819" providerId="LiveId" clId="{3C80A7EA-E63D-427B-BE6E-C469386C2884}" dt="2024-11-04T23:52:53.401" v="130" actId="478"/>
          <ac:spMkLst>
            <pc:docMk/>
            <pc:sldMk cId="2900474945" sldId="270"/>
            <ac:spMk id="99" creationId="{78C9E102-E524-A51F-5B3B-59C6B7928AFB}"/>
          </ac:spMkLst>
        </pc:spChg>
        <pc:spChg chg="add del mod">
          <ac:chgData name="Julien Remond" userId="e056d487d9110819" providerId="LiveId" clId="{3C80A7EA-E63D-427B-BE6E-C469386C2884}" dt="2024-11-04T23:53:43.877" v="144" actId="478"/>
          <ac:spMkLst>
            <pc:docMk/>
            <pc:sldMk cId="2900474945" sldId="270"/>
            <ac:spMk id="101" creationId="{0AD043A3-DD1A-66C3-2D4D-3B6BD018811F}"/>
          </ac:spMkLst>
        </pc:spChg>
        <pc:spChg chg="add del mod">
          <ac:chgData name="Julien Remond" userId="e056d487d9110819" providerId="LiveId" clId="{3C80A7EA-E63D-427B-BE6E-C469386C2884}" dt="2024-11-04T23:53:43.877" v="144" actId="478"/>
          <ac:spMkLst>
            <pc:docMk/>
            <pc:sldMk cId="2900474945" sldId="270"/>
            <ac:spMk id="103" creationId="{A1827C1D-09EF-A601-EA82-B7180696E32A}"/>
          </ac:spMkLst>
        </pc:spChg>
        <pc:spChg chg="add del mod">
          <ac:chgData name="Julien Remond" userId="e056d487d9110819" providerId="LiveId" clId="{3C80A7EA-E63D-427B-BE6E-C469386C2884}" dt="2024-11-04T23:53:43.877" v="144" actId="478"/>
          <ac:spMkLst>
            <pc:docMk/>
            <pc:sldMk cId="2900474945" sldId="270"/>
            <ac:spMk id="104" creationId="{01FDE955-2FDE-11AC-E6AA-3FA3BB1CAD37}"/>
          </ac:spMkLst>
        </pc:spChg>
        <pc:spChg chg="add del mod">
          <ac:chgData name="Julien Remond" userId="e056d487d9110819" providerId="LiveId" clId="{3C80A7EA-E63D-427B-BE6E-C469386C2884}" dt="2024-11-04T23:53:43.877" v="144" actId="478"/>
          <ac:spMkLst>
            <pc:docMk/>
            <pc:sldMk cId="2900474945" sldId="270"/>
            <ac:spMk id="105" creationId="{06A2F05F-6DF4-F46A-4E85-8506DC6E7049}"/>
          </ac:spMkLst>
        </pc:spChg>
        <pc:spChg chg="add del mod">
          <ac:chgData name="Julien Remond" userId="e056d487d9110819" providerId="LiveId" clId="{3C80A7EA-E63D-427B-BE6E-C469386C2884}" dt="2024-11-04T23:53:43.877" v="144" actId="478"/>
          <ac:spMkLst>
            <pc:docMk/>
            <pc:sldMk cId="2900474945" sldId="270"/>
            <ac:spMk id="106" creationId="{5C4B4675-DDB8-88C3-30CA-0AE8822919F6}"/>
          </ac:spMkLst>
        </pc:spChg>
        <pc:grpChg chg="add del mod">
          <ac:chgData name="Julien Remond" userId="e056d487d9110819" providerId="LiveId" clId="{3C80A7EA-E63D-427B-BE6E-C469386C2884}" dt="2024-11-04T23:48:35.560" v="83" actId="478"/>
          <ac:grpSpMkLst>
            <pc:docMk/>
            <pc:sldMk cId="2900474945" sldId="270"/>
            <ac:grpSpMk id="12" creationId="{550DC373-AC04-6D4F-79BF-853554A7A32E}"/>
          </ac:grpSpMkLst>
        </pc:grpChg>
        <pc:grpChg chg="add del mod">
          <ac:chgData name="Julien Remond" userId="e056d487d9110819" providerId="LiveId" clId="{3C80A7EA-E63D-427B-BE6E-C469386C2884}" dt="2024-11-04T23:48:35.560" v="83" actId="478"/>
          <ac:grpSpMkLst>
            <pc:docMk/>
            <pc:sldMk cId="2900474945" sldId="270"/>
            <ac:grpSpMk id="19" creationId="{5061D885-72AB-84B2-01B0-49CAAC421359}"/>
          </ac:grpSpMkLst>
        </pc:grpChg>
        <pc:grpChg chg="add del mod">
          <ac:chgData name="Julien Remond" userId="e056d487d9110819" providerId="LiveId" clId="{3C80A7EA-E63D-427B-BE6E-C469386C2884}" dt="2024-11-04T23:48:35.560" v="83" actId="478"/>
          <ac:grpSpMkLst>
            <pc:docMk/>
            <pc:sldMk cId="2900474945" sldId="270"/>
            <ac:grpSpMk id="27" creationId="{7419F0D7-E23E-DCE8-38ED-466132197303}"/>
          </ac:grpSpMkLst>
        </pc:grpChg>
        <pc:grpChg chg="add del mod">
          <ac:chgData name="Julien Remond" userId="e056d487d9110819" providerId="LiveId" clId="{3C80A7EA-E63D-427B-BE6E-C469386C2884}" dt="2024-11-04T23:48:35.560" v="83" actId="478"/>
          <ac:grpSpMkLst>
            <pc:docMk/>
            <pc:sldMk cId="2900474945" sldId="270"/>
            <ac:grpSpMk id="35" creationId="{4FEC12FE-A390-942C-C69C-BE3333F8A086}"/>
          </ac:grpSpMkLst>
        </pc:grpChg>
        <pc:grpChg chg="add del mod">
          <ac:chgData name="Julien Remond" userId="e056d487d9110819" providerId="LiveId" clId="{3C80A7EA-E63D-427B-BE6E-C469386C2884}" dt="2024-11-04T23:48:38.058" v="84" actId="478"/>
          <ac:grpSpMkLst>
            <pc:docMk/>
            <pc:sldMk cId="2900474945" sldId="270"/>
            <ac:grpSpMk id="43" creationId="{D7EA1580-EA58-C808-5BAA-7FA392CC0479}"/>
          </ac:grpSpMkLst>
        </pc:grpChg>
        <pc:grpChg chg="add mod">
          <ac:chgData name="Julien Remond" userId="e056d487d9110819" providerId="LiveId" clId="{3C80A7EA-E63D-427B-BE6E-C469386C2884}" dt="2024-11-04T23:46:51.630" v="59" actId="164"/>
          <ac:grpSpMkLst>
            <pc:docMk/>
            <pc:sldMk cId="2900474945" sldId="270"/>
            <ac:grpSpMk id="50" creationId="{5109F1F2-D23E-C4D8-3B4E-7FF22A81EF0C}"/>
          </ac:grpSpMkLst>
        </pc:grpChg>
        <pc:grpChg chg="add del mod">
          <ac:chgData name="Julien Remond" userId="e056d487d9110819" providerId="LiveId" clId="{3C80A7EA-E63D-427B-BE6E-C469386C2884}" dt="2024-11-04T23:48:38.058" v="84" actId="478"/>
          <ac:grpSpMkLst>
            <pc:docMk/>
            <pc:sldMk cId="2900474945" sldId="270"/>
            <ac:grpSpMk id="51" creationId="{D32E1D2A-04E4-64F3-BA7E-6A571E45C324}"/>
          </ac:grpSpMkLst>
        </pc:grpChg>
        <pc:grpChg chg="add del mod">
          <ac:chgData name="Julien Remond" userId="e056d487d9110819" providerId="LiveId" clId="{3C80A7EA-E63D-427B-BE6E-C469386C2884}" dt="2024-11-04T23:48:38.058" v="84" actId="478"/>
          <ac:grpSpMkLst>
            <pc:docMk/>
            <pc:sldMk cId="2900474945" sldId="270"/>
            <ac:grpSpMk id="59" creationId="{11A2E627-A006-9C22-188A-308E1095019C}"/>
          </ac:grpSpMkLst>
        </pc:grpChg>
        <pc:grpChg chg="add del mod">
          <ac:chgData name="Julien Remond" userId="e056d487d9110819" providerId="LiveId" clId="{3C80A7EA-E63D-427B-BE6E-C469386C2884}" dt="2024-11-04T23:48:35.560" v="83" actId="478"/>
          <ac:grpSpMkLst>
            <pc:docMk/>
            <pc:sldMk cId="2900474945" sldId="270"/>
            <ac:grpSpMk id="67" creationId="{F3BFEABF-DE83-83D7-A9AE-3C3569FEED9C}"/>
          </ac:grpSpMkLst>
        </pc:grpChg>
        <pc:picChg chg="add mod">
          <ac:chgData name="Julien Remond" userId="e056d487d9110819" providerId="LiveId" clId="{3C80A7EA-E63D-427B-BE6E-C469386C2884}" dt="2024-11-04T23:44:14.074" v="28" actId="164"/>
          <ac:picMkLst>
            <pc:docMk/>
            <pc:sldMk cId="2900474945" sldId="270"/>
            <ac:picMk id="5" creationId="{0374D1B1-AE82-496B-D6E1-F3808E33CD8A}"/>
          </ac:picMkLst>
        </pc:picChg>
        <pc:picChg chg="add mod">
          <ac:chgData name="Julien Remond" userId="e056d487d9110819" providerId="LiveId" clId="{3C80A7EA-E63D-427B-BE6E-C469386C2884}" dt="2024-11-04T23:44:14.074" v="28" actId="164"/>
          <ac:picMkLst>
            <pc:docMk/>
            <pc:sldMk cId="2900474945" sldId="270"/>
            <ac:picMk id="10" creationId="{D42C1158-5C11-BE85-EF99-B97FEC1CB98B}"/>
          </ac:picMkLst>
        </pc:picChg>
        <pc:picChg chg="add mod">
          <ac:chgData name="Julien Remond" userId="e056d487d9110819" providerId="LiveId" clId="{3C80A7EA-E63D-427B-BE6E-C469386C2884}" dt="2024-11-04T23:44:14.074" v="28" actId="164"/>
          <ac:picMkLst>
            <pc:docMk/>
            <pc:sldMk cId="2900474945" sldId="270"/>
            <ac:picMk id="11" creationId="{0BCC2773-F19A-535F-C697-A766DEA2DA38}"/>
          </ac:picMkLst>
        </pc:picChg>
        <pc:picChg chg="add mod">
          <ac:chgData name="Julien Remond" userId="e056d487d9110819" providerId="LiveId" clId="{3C80A7EA-E63D-427B-BE6E-C469386C2884}" dt="2024-11-04T23:44:50.030" v="33" actId="164"/>
          <ac:picMkLst>
            <pc:docMk/>
            <pc:sldMk cId="2900474945" sldId="270"/>
            <ac:picMk id="14" creationId="{26BDC14E-25A9-03B8-02C6-A3113F9E7552}"/>
          </ac:picMkLst>
        </pc:picChg>
        <pc:picChg chg="add mod">
          <ac:chgData name="Julien Remond" userId="e056d487d9110819" providerId="LiveId" clId="{3C80A7EA-E63D-427B-BE6E-C469386C2884}" dt="2024-11-04T23:45:12.850" v="38" actId="164"/>
          <ac:picMkLst>
            <pc:docMk/>
            <pc:sldMk cId="2900474945" sldId="270"/>
            <ac:picMk id="21" creationId="{718550E2-A77C-A79F-0A5B-C38090DD621F}"/>
          </ac:picMkLst>
        </pc:picChg>
        <pc:picChg chg="add mod">
          <ac:chgData name="Julien Remond" userId="e056d487d9110819" providerId="LiveId" clId="{3C80A7EA-E63D-427B-BE6E-C469386C2884}" dt="2024-11-04T23:45:12.850" v="38" actId="164"/>
          <ac:picMkLst>
            <pc:docMk/>
            <pc:sldMk cId="2900474945" sldId="270"/>
            <ac:picMk id="26" creationId="{2C635EEE-7952-7C63-F9FC-6717AE0C9C5D}"/>
          </ac:picMkLst>
        </pc:picChg>
        <pc:picChg chg="add mod">
          <ac:chgData name="Julien Remond" userId="e056d487d9110819" providerId="LiveId" clId="{3C80A7EA-E63D-427B-BE6E-C469386C2884}" dt="2024-11-04T23:45:32.861" v="43" actId="164"/>
          <ac:picMkLst>
            <pc:docMk/>
            <pc:sldMk cId="2900474945" sldId="270"/>
            <ac:picMk id="29" creationId="{71D32792-310C-61CA-9C59-D5A6D65B86C3}"/>
          </ac:picMkLst>
        </pc:picChg>
        <pc:picChg chg="add mod">
          <ac:chgData name="Julien Remond" userId="e056d487d9110819" providerId="LiveId" clId="{3C80A7EA-E63D-427B-BE6E-C469386C2884}" dt="2024-11-04T23:45:32.861" v="43" actId="164"/>
          <ac:picMkLst>
            <pc:docMk/>
            <pc:sldMk cId="2900474945" sldId="270"/>
            <ac:picMk id="34" creationId="{3D6474A3-88B4-FC3C-E363-2001A9CD1C16}"/>
          </ac:picMkLst>
        </pc:picChg>
        <pc:picChg chg="add mod">
          <ac:chgData name="Julien Remond" userId="e056d487d9110819" providerId="LiveId" clId="{3C80A7EA-E63D-427B-BE6E-C469386C2884}" dt="2024-11-04T23:45:54.641" v="49" actId="164"/>
          <ac:picMkLst>
            <pc:docMk/>
            <pc:sldMk cId="2900474945" sldId="270"/>
            <ac:picMk id="37" creationId="{AE376733-5957-9CD0-55B2-EF1FB2275D23}"/>
          </ac:picMkLst>
        </pc:picChg>
        <pc:picChg chg="add mod">
          <ac:chgData name="Julien Remond" userId="e056d487d9110819" providerId="LiveId" clId="{3C80A7EA-E63D-427B-BE6E-C469386C2884}" dt="2024-11-04T23:45:54.641" v="49" actId="164"/>
          <ac:picMkLst>
            <pc:docMk/>
            <pc:sldMk cId="2900474945" sldId="270"/>
            <ac:picMk id="42" creationId="{ABEAD961-42D5-9F25-371B-D8C09F38FC71}"/>
          </ac:picMkLst>
        </pc:picChg>
        <pc:picChg chg="add mod">
          <ac:chgData name="Julien Remond" userId="e056d487d9110819" providerId="LiveId" clId="{3C80A7EA-E63D-427B-BE6E-C469386C2884}" dt="2024-11-04T23:47:02.339" v="61" actId="164"/>
          <ac:picMkLst>
            <pc:docMk/>
            <pc:sldMk cId="2900474945" sldId="270"/>
            <ac:picMk id="45" creationId="{F832E43D-CEBE-9774-6F67-DB5006CB695D}"/>
          </ac:picMkLst>
        </pc:picChg>
        <pc:picChg chg="add mod">
          <ac:chgData name="Julien Remond" userId="e056d487d9110819" providerId="LiveId" clId="{3C80A7EA-E63D-427B-BE6E-C469386C2884}" dt="2024-11-04T23:47:42.937" v="70" actId="164"/>
          <ac:picMkLst>
            <pc:docMk/>
            <pc:sldMk cId="2900474945" sldId="270"/>
            <ac:picMk id="53" creationId="{8F4A8854-0DB3-F7DB-492D-23B6CEF3B79D}"/>
          </ac:picMkLst>
        </pc:picChg>
        <pc:picChg chg="add mod">
          <ac:chgData name="Julien Remond" userId="e056d487d9110819" providerId="LiveId" clId="{3C80A7EA-E63D-427B-BE6E-C469386C2884}" dt="2024-11-04T23:47:42.937" v="70" actId="164"/>
          <ac:picMkLst>
            <pc:docMk/>
            <pc:sldMk cId="2900474945" sldId="270"/>
            <ac:picMk id="58" creationId="{07D176CC-DB78-8C5E-F151-FA3B7279AE5F}"/>
          </ac:picMkLst>
        </pc:picChg>
        <pc:picChg chg="add mod">
          <ac:chgData name="Julien Remond" userId="e056d487d9110819" providerId="LiveId" clId="{3C80A7EA-E63D-427B-BE6E-C469386C2884}" dt="2024-11-04T23:48:07.264" v="76" actId="164"/>
          <ac:picMkLst>
            <pc:docMk/>
            <pc:sldMk cId="2900474945" sldId="270"/>
            <ac:picMk id="61" creationId="{09D62773-8F4F-C7EA-5068-4DFA8A5A38F8}"/>
          </ac:picMkLst>
        </pc:picChg>
        <pc:picChg chg="add mod">
          <ac:chgData name="Julien Remond" userId="e056d487d9110819" providerId="LiveId" clId="{3C80A7EA-E63D-427B-BE6E-C469386C2884}" dt="2024-11-04T23:48:07.264" v="76" actId="164"/>
          <ac:picMkLst>
            <pc:docMk/>
            <pc:sldMk cId="2900474945" sldId="270"/>
            <ac:picMk id="66" creationId="{EF34FCB4-44AA-73A1-B8B4-299419931CC2}"/>
          </ac:picMkLst>
        </pc:picChg>
        <pc:picChg chg="add del mod">
          <ac:chgData name="Julien Remond" userId="e056d487d9110819" providerId="LiveId" clId="{3C80A7EA-E63D-427B-BE6E-C469386C2884}" dt="2024-11-04T23:49:09.632" v="89" actId="478"/>
          <ac:picMkLst>
            <pc:docMk/>
            <pc:sldMk cId="2900474945" sldId="270"/>
            <ac:picMk id="69" creationId="{3C2AB774-DD94-FA42-0D2D-0A8DD200AED3}"/>
          </ac:picMkLst>
        </pc:picChg>
        <pc:picChg chg="add del mod">
          <ac:chgData name="Julien Remond" userId="e056d487d9110819" providerId="LiveId" clId="{3C80A7EA-E63D-427B-BE6E-C469386C2884}" dt="2024-11-04T23:49:10.758" v="90" actId="478"/>
          <ac:picMkLst>
            <pc:docMk/>
            <pc:sldMk cId="2900474945" sldId="270"/>
            <ac:picMk id="74" creationId="{EF335D80-20DE-81B2-D38C-4E23C789E696}"/>
          </ac:picMkLst>
        </pc:picChg>
        <pc:picChg chg="add del mod">
          <ac:chgData name="Julien Remond" userId="e056d487d9110819" providerId="LiveId" clId="{3C80A7EA-E63D-427B-BE6E-C469386C2884}" dt="2024-11-04T23:49:10.758" v="90" actId="478"/>
          <ac:picMkLst>
            <pc:docMk/>
            <pc:sldMk cId="2900474945" sldId="270"/>
            <ac:picMk id="75" creationId="{E62F9BC5-A543-8011-0445-5F01653FB982}"/>
          </ac:picMkLst>
        </pc:picChg>
        <pc:picChg chg="add mod modCrop">
          <ac:chgData name="Julien Remond" userId="e056d487d9110819" providerId="LiveId" clId="{3C80A7EA-E63D-427B-BE6E-C469386C2884}" dt="2024-11-04T23:56:16.901" v="198" actId="1076"/>
          <ac:picMkLst>
            <pc:docMk/>
            <pc:sldMk cId="2900474945" sldId="270"/>
            <ac:picMk id="76" creationId="{B37C8EBD-A5A7-FF4D-05ED-02FE3A30DD10}"/>
          </ac:picMkLst>
        </pc:picChg>
        <pc:picChg chg="add mod modCrop">
          <ac:chgData name="Julien Remond" userId="e056d487d9110819" providerId="LiveId" clId="{3C80A7EA-E63D-427B-BE6E-C469386C2884}" dt="2024-11-04T23:56:28.229" v="203" actId="1076"/>
          <ac:picMkLst>
            <pc:docMk/>
            <pc:sldMk cId="2900474945" sldId="270"/>
            <ac:picMk id="77" creationId="{03D54427-5261-620E-9974-1766B9ECFA2F}"/>
          </ac:picMkLst>
        </pc:picChg>
        <pc:picChg chg="add del mod">
          <ac:chgData name="Julien Remond" userId="e056d487d9110819" providerId="LiveId" clId="{3C80A7EA-E63D-427B-BE6E-C469386C2884}" dt="2024-11-04T23:50:40.255" v="105" actId="478"/>
          <ac:picMkLst>
            <pc:docMk/>
            <pc:sldMk cId="2900474945" sldId="270"/>
            <ac:picMk id="79" creationId="{E3A30A31-39C0-2494-C261-2D36372EAB31}"/>
          </ac:picMkLst>
        </pc:picChg>
        <pc:picChg chg="add del mod">
          <ac:chgData name="Julien Remond" userId="e056d487d9110819" providerId="LiveId" clId="{3C80A7EA-E63D-427B-BE6E-C469386C2884}" dt="2024-11-04T23:50:40.255" v="105" actId="478"/>
          <ac:picMkLst>
            <pc:docMk/>
            <pc:sldMk cId="2900474945" sldId="270"/>
            <ac:picMk id="84" creationId="{AB2BDE03-5BAC-BC0E-1286-7E4ABBDCCE4F}"/>
          </ac:picMkLst>
        </pc:picChg>
        <pc:picChg chg="add del mod modCrop">
          <ac:chgData name="Julien Remond" userId="e056d487d9110819" providerId="LiveId" clId="{3C80A7EA-E63D-427B-BE6E-C469386C2884}" dt="2024-11-04T23:55:40.364" v="174" actId="478"/>
          <ac:picMkLst>
            <pc:docMk/>
            <pc:sldMk cId="2900474945" sldId="270"/>
            <ac:picMk id="85" creationId="{F5DCA90D-9916-4A3B-6332-AE73256B104B}"/>
          </ac:picMkLst>
        </pc:picChg>
        <pc:picChg chg="add del mod modCrop">
          <ac:chgData name="Julien Remond" userId="e056d487d9110819" providerId="LiveId" clId="{3C80A7EA-E63D-427B-BE6E-C469386C2884}" dt="2024-11-04T23:55:40.955" v="175" actId="478"/>
          <ac:picMkLst>
            <pc:docMk/>
            <pc:sldMk cId="2900474945" sldId="270"/>
            <ac:picMk id="86" creationId="{5F5060D6-69A0-3542-7320-8FACBFF7CC2D}"/>
          </ac:picMkLst>
        </pc:picChg>
        <pc:picChg chg="add del mod">
          <ac:chgData name="Julien Remond" userId="e056d487d9110819" providerId="LiveId" clId="{3C80A7EA-E63D-427B-BE6E-C469386C2884}" dt="2024-11-04T23:51:55.021" v="120" actId="478"/>
          <ac:picMkLst>
            <pc:docMk/>
            <pc:sldMk cId="2900474945" sldId="270"/>
            <ac:picMk id="88" creationId="{0FB9AE26-8089-3A50-57EE-55F15C84EE2C}"/>
          </ac:picMkLst>
        </pc:picChg>
        <pc:picChg chg="add del mod">
          <ac:chgData name="Julien Remond" userId="e056d487d9110819" providerId="LiveId" clId="{3C80A7EA-E63D-427B-BE6E-C469386C2884}" dt="2024-11-04T23:51:55.021" v="120" actId="478"/>
          <ac:picMkLst>
            <pc:docMk/>
            <pc:sldMk cId="2900474945" sldId="270"/>
            <ac:picMk id="92" creationId="{D57B8581-7184-BF7D-4C70-21468B6C113D}"/>
          </ac:picMkLst>
        </pc:picChg>
        <pc:picChg chg="add del mod modCrop">
          <ac:chgData name="Julien Remond" userId="e056d487d9110819" providerId="LiveId" clId="{3C80A7EA-E63D-427B-BE6E-C469386C2884}" dt="2024-11-04T23:55:41.286" v="176" actId="478"/>
          <ac:picMkLst>
            <pc:docMk/>
            <pc:sldMk cId="2900474945" sldId="270"/>
            <ac:picMk id="93" creationId="{3DD8BA91-7D48-9DBC-C508-78DE4A7F5FB3}"/>
          </ac:picMkLst>
        </pc:picChg>
        <pc:picChg chg="add del mod">
          <ac:chgData name="Julien Remond" userId="e056d487d9110819" providerId="LiveId" clId="{3C80A7EA-E63D-427B-BE6E-C469386C2884}" dt="2024-11-04T23:52:53.401" v="130" actId="478"/>
          <ac:picMkLst>
            <pc:docMk/>
            <pc:sldMk cId="2900474945" sldId="270"/>
            <ac:picMk id="95" creationId="{AD2A6D78-A9E8-C755-62AE-4A3EAA669A1D}"/>
          </ac:picMkLst>
        </pc:picChg>
        <pc:picChg chg="add del mod modCrop">
          <ac:chgData name="Julien Remond" userId="e056d487d9110819" providerId="LiveId" clId="{3C80A7EA-E63D-427B-BE6E-C469386C2884}" dt="2024-11-04T23:55:42.205" v="177" actId="478"/>
          <ac:picMkLst>
            <pc:docMk/>
            <pc:sldMk cId="2900474945" sldId="270"/>
            <ac:picMk id="100" creationId="{E53ABA1E-9844-8AE4-D9BE-8111DD60A359}"/>
          </ac:picMkLst>
        </pc:picChg>
        <pc:picChg chg="add del mod">
          <ac:chgData name="Julien Remond" userId="e056d487d9110819" providerId="LiveId" clId="{3C80A7EA-E63D-427B-BE6E-C469386C2884}" dt="2024-11-04T23:53:43.877" v="144" actId="478"/>
          <ac:picMkLst>
            <pc:docMk/>
            <pc:sldMk cId="2900474945" sldId="270"/>
            <ac:picMk id="102" creationId="{CDC7047C-1474-3738-C7C4-6BB2D0168AFA}"/>
          </ac:picMkLst>
        </pc:picChg>
        <pc:picChg chg="add del mod">
          <ac:chgData name="Julien Remond" userId="e056d487d9110819" providerId="LiveId" clId="{3C80A7EA-E63D-427B-BE6E-C469386C2884}" dt="2024-11-04T23:53:43.877" v="144" actId="478"/>
          <ac:picMkLst>
            <pc:docMk/>
            <pc:sldMk cId="2900474945" sldId="270"/>
            <ac:picMk id="107" creationId="{298C3276-B586-CD7C-553B-7588B102CEE3}"/>
          </ac:picMkLst>
        </pc:picChg>
        <pc:picChg chg="add del mod modCrop">
          <ac:chgData name="Julien Remond" userId="e056d487d9110819" providerId="LiveId" clId="{3C80A7EA-E63D-427B-BE6E-C469386C2884}" dt="2024-11-04T23:55:42.674" v="178" actId="478"/>
          <ac:picMkLst>
            <pc:docMk/>
            <pc:sldMk cId="2900474945" sldId="270"/>
            <ac:picMk id="108" creationId="{5643C1A8-CC18-E59D-167A-305F0CB763C0}"/>
          </ac:picMkLst>
        </pc:picChg>
        <pc:picChg chg="add del mod modCrop">
          <ac:chgData name="Julien Remond" userId="e056d487d9110819" providerId="LiveId" clId="{3C80A7EA-E63D-427B-BE6E-C469386C2884}" dt="2024-11-04T23:55:43.604" v="179" actId="478"/>
          <ac:picMkLst>
            <pc:docMk/>
            <pc:sldMk cId="2900474945" sldId="270"/>
            <ac:picMk id="109" creationId="{3C433EBA-0975-F7C9-103B-2036CF42F99C}"/>
          </ac:picMkLst>
        </pc:picChg>
        <pc:picChg chg="add mod">
          <ac:chgData name="Julien Remond" userId="e056d487d9110819" providerId="LiveId" clId="{3C80A7EA-E63D-427B-BE6E-C469386C2884}" dt="2024-11-04T23:56:18.263" v="199" actId="1076"/>
          <ac:picMkLst>
            <pc:docMk/>
            <pc:sldMk cId="2900474945" sldId="270"/>
            <ac:picMk id="110" creationId="{9B691F76-3C90-3627-2C1E-A621B75349C5}"/>
          </ac:picMkLst>
        </pc:picChg>
        <pc:picChg chg="add mod">
          <ac:chgData name="Julien Remond" userId="e056d487d9110819" providerId="LiveId" clId="{3C80A7EA-E63D-427B-BE6E-C469386C2884}" dt="2024-11-04T23:56:21.312" v="201" actId="1076"/>
          <ac:picMkLst>
            <pc:docMk/>
            <pc:sldMk cId="2900474945" sldId="270"/>
            <ac:picMk id="111" creationId="{5089BD93-540E-2560-E3FE-1CD8DADC16F9}"/>
          </ac:picMkLst>
        </pc:picChg>
        <pc:picChg chg="add mod">
          <ac:chgData name="Julien Remond" userId="e056d487d9110819" providerId="LiveId" clId="{3C80A7EA-E63D-427B-BE6E-C469386C2884}" dt="2024-11-04T23:56:20.115" v="200" actId="1076"/>
          <ac:picMkLst>
            <pc:docMk/>
            <pc:sldMk cId="2900474945" sldId="270"/>
            <ac:picMk id="112" creationId="{07860B1E-F22A-388E-8AA2-28B9133EF0D3}"/>
          </ac:picMkLst>
        </pc:picChg>
        <pc:picChg chg="add mod">
          <ac:chgData name="Julien Remond" userId="e056d487d9110819" providerId="LiveId" clId="{3C80A7EA-E63D-427B-BE6E-C469386C2884}" dt="2024-11-04T23:56:26.145" v="202" actId="1076"/>
          <ac:picMkLst>
            <pc:docMk/>
            <pc:sldMk cId="2900474945" sldId="270"/>
            <ac:picMk id="113" creationId="{57F0247B-FA0D-43BD-26D2-B5A397EB9934}"/>
          </ac:picMkLst>
        </pc:picChg>
        <pc:picChg chg="add del mod">
          <ac:chgData name="Julien Remond" userId="e056d487d9110819" providerId="LiveId" clId="{3C80A7EA-E63D-427B-BE6E-C469386C2884}" dt="2024-11-04T23:56:07.581" v="193" actId="478"/>
          <ac:picMkLst>
            <pc:docMk/>
            <pc:sldMk cId="2900474945" sldId="270"/>
            <ac:picMk id="114" creationId="{92123AC2-97B5-44D4-8ADE-FC13E8A50887}"/>
          </ac:picMkLst>
        </pc:picChg>
      </pc:sldChg>
      <pc:sldChg chg="add del">
        <pc:chgData name="Julien Remond" userId="e056d487d9110819" providerId="LiveId" clId="{3C80A7EA-E63D-427B-BE6E-C469386C2884}" dt="2024-11-04T23:59:48.972" v="284" actId="47"/>
        <pc:sldMkLst>
          <pc:docMk/>
          <pc:sldMk cId="1303085377" sldId="271"/>
        </pc:sldMkLst>
      </pc:sldChg>
      <pc:sldChg chg="del">
        <pc:chgData name="Julien Remond" userId="e056d487d9110819" providerId="LiveId" clId="{3C80A7EA-E63D-427B-BE6E-C469386C2884}" dt="2024-11-04T23:43:11.405" v="1" actId="47"/>
        <pc:sldMkLst>
          <pc:docMk/>
          <pc:sldMk cId="2228848550" sldId="271"/>
        </pc:sldMkLst>
      </pc:sldChg>
      <pc:sldChg chg="del">
        <pc:chgData name="Julien Remond" userId="e056d487d9110819" providerId="LiveId" clId="{3C80A7EA-E63D-427B-BE6E-C469386C2884}" dt="2024-11-04T23:43:26.867" v="17" actId="47"/>
        <pc:sldMkLst>
          <pc:docMk/>
          <pc:sldMk cId="1091884681" sldId="272"/>
        </pc:sldMkLst>
      </pc:sldChg>
      <pc:sldChg chg="addSp delSp modSp add mod">
        <pc:chgData name="Julien Remond" userId="e056d487d9110819" providerId="LiveId" clId="{3C80A7EA-E63D-427B-BE6E-C469386C2884}" dt="2024-11-04T23:57:00.917" v="217" actId="1076"/>
        <pc:sldMkLst>
          <pc:docMk/>
          <pc:sldMk cId="2604250509" sldId="272"/>
        </pc:sldMkLst>
        <pc:picChg chg="add mod">
          <ac:chgData name="Julien Remond" userId="e056d487d9110819" providerId="LiveId" clId="{3C80A7EA-E63D-427B-BE6E-C469386C2884}" dt="2024-11-04T23:56:43.905" v="208" actId="1076"/>
          <ac:picMkLst>
            <pc:docMk/>
            <pc:sldMk cId="2604250509" sldId="272"/>
            <ac:picMk id="2" creationId="{60F8AA56-93BE-877A-9F11-3750C49E03A6}"/>
          </ac:picMkLst>
        </pc:picChg>
        <pc:picChg chg="add mod">
          <ac:chgData name="Julien Remond" userId="e056d487d9110819" providerId="LiveId" clId="{3C80A7EA-E63D-427B-BE6E-C469386C2884}" dt="2024-11-04T23:56:52.509" v="212" actId="1076"/>
          <ac:picMkLst>
            <pc:docMk/>
            <pc:sldMk cId="2604250509" sldId="272"/>
            <ac:picMk id="3" creationId="{CDE5630C-6521-B2EA-8ADB-5A6AA7CC570D}"/>
          </ac:picMkLst>
        </pc:picChg>
        <pc:picChg chg="add mod">
          <ac:chgData name="Julien Remond" userId="e056d487d9110819" providerId="LiveId" clId="{3C80A7EA-E63D-427B-BE6E-C469386C2884}" dt="2024-11-04T23:56:55.702" v="214" actId="1076"/>
          <ac:picMkLst>
            <pc:docMk/>
            <pc:sldMk cId="2604250509" sldId="272"/>
            <ac:picMk id="4" creationId="{5EC230C4-0314-7745-0875-E5936ACD1B29}"/>
          </ac:picMkLst>
        </pc:picChg>
        <pc:picChg chg="add mod">
          <ac:chgData name="Julien Remond" userId="e056d487d9110819" providerId="LiveId" clId="{3C80A7EA-E63D-427B-BE6E-C469386C2884}" dt="2024-11-04T23:57:00.917" v="217" actId="1076"/>
          <ac:picMkLst>
            <pc:docMk/>
            <pc:sldMk cId="2604250509" sldId="272"/>
            <ac:picMk id="5" creationId="{3948227C-F1AD-74DC-4A04-ED6678A801C2}"/>
          </ac:picMkLst>
        </pc:picChg>
        <pc:picChg chg="del">
          <ac:chgData name="Julien Remond" userId="e056d487d9110819" providerId="LiveId" clId="{3C80A7EA-E63D-427B-BE6E-C469386C2884}" dt="2024-11-04T23:56:41.796" v="207" actId="478"/>
          <ac:picMkLst>
            <pc:docMk/>
            <pc:sldMk cId="2604250509" sldId="272"/>
            <ac:picMk id="76" creationId="{5A2470BC-7F41-E28C-505F-B759115001D2}"/>
          </ac:picMkLst>
        </pc:picChg>
        <pc:picChg chg="del">
          <ac:chgData name="Julien Remond" userId="e056d487d9110819" providerId="LiveId" clId="{3C80A7EA-E63D-427B-BE6E-C469386C2884}" dt="2024-11-04T23:56:44.638" v="209" actId="478"/>
          <ac:picMkLst>
            <pc:docMk/>
            <pc:sldMk cId="2604250509" sldId="272"/>
            <ac:picMk id="110" creationId="{C0AFE923-139A-9C57-6D1B-D8D2928BBE7E}"/>
          </ac:picMkLst>
        </pc:picChg>
        <pc:picChg chg="del">
          <ac:chgData name="Julien Remond" userId="e056d487d9110819" providerId="LiveId" clId="{3C80A7EA-E63D-427B-BE6E-C469386C2884}" dt="2024-11-04T23:56:56.938" v="215" actId="478"/>
          <ac:picMkLst>
            <pc:docMk/>
            <pc:sldMk cId="2604250509" sldId="272"/>
            <ac:picMk id="111" creationId="{EC8B332B-CE82-D5F6-F447-AE6304B0BD7D}"/>
          </ac:picMkLst>
        </pc:picChg>
        <pc:picChg chg="del">
          <ac:chgData name="Julien Remond" userId="e056d487d9110819" providerId="LiveId" clId="{3C80A7EA-E63D-427B-BE6E-C469386C2884}" dt="2024-11-04T23:56:47.488" v="210" actId="478"/>
          <ac:picMkLst>
            <pc:docMk/>
            <pc:sldMk cId="2604250509" sldId="272"/>
            <ac:picMk id="112" creationId="{919D6E66-4D28-934C-75D0-B82983A65287}"/>
          </ac:picMkLst>
        </pc:picChg>
      </pc:sldChg>
      <pc:sldChg chg="addSp delSp modSp add mod">
        <pc:chgData name="Julien Remond" userId="e056d487d9110819" providerId="LiveId" clId="{3C80A7EA-E63D-427B-BE6E-C469386C2884}" dt="2024-11-05T00:07:01.424" v="305" actId="1076"/>
        <pc:sldMkLst>
          <pc:docMk/>
          <pc:sldMk cId="517320404" sldId="273"/>
        </pc:sldMkLst>
        <pc:picChg chg="del">
          <ac:chgData name="Julien Remond" userId="e056d487d9110819" providerId="LiveId" clId="{3C80A7EA-E63D-427B-BE6E-C469386C2884}" dt="2024-11-04T23:57:20.397" v="222" actId="478"/>
          <ac:picMkLst>
            <pc:docMk/>
            <pc:sldMk cId="517320404" sldId="273"/>
            <ac:picMk id="2" creationId="{54D2EB98-507D-14CC-E551-3E5C35E5C960}"/>
          </ac:picMkLst>
        </pc:picChg>
        <pc:picChg chg="del">
          <ac:chgData name="Julien Remond" userId="e056d487d9110819" providerId="LiveId" clId="{3C80A7EA-E63D-427B-BE6E-C469386C2884}" dt="2024-11-04T23:57:28.550" v="226" actId="478"/>
          <ac:picMkLst>
            <pc:docMk/>
            <pc:sldMk cId="517320404" sldId="273"/>
            <ac:picMk id="3" creationId="{886FCD4B-00CC-5AF1-EBA9-A624147C8B7C}"/>
          </ac:picMkLst>
        </pc:picChg>
        <pc:picChg chg="del">
          <ac:chgData name="Julien Remond" userId="e056d487d9110819" providerId="LiveId" clId="{3C80A7EA-E63D-427B-BE6E-C469386C2884}" dt="2024-11-04T23:57:29.526" v="227" actId="478"/>
          <ac:picMkLst>
            <pc:docMk/>
            <pc:sldMk cId="517320404" sldId="273"/>
            <ac:picMk id="4" creationId="{7BAFB906-F259-788D-AD57-CAF6C0A65A29}"/>
          </ac:picMkLst>
        </pc:picChg>
        <pc:picChg chg="del">
          <ac:chgData name="Julien Remond" userId="e056d487d9110819" providerId="LiveId" clId="{3C80A7EA-E63D-427B-BE6E-C469386C2884}" dt="2024-11-04T23:57:30.141" v="228" actId="478"/>
          <ac:picMkLst>
            <pc:docMk/>
            <pc:sldMk cId="517320404" sldId="273"/>
            <ac:picMk id="5" creationId="{D79228E3-85DD-5EC0-696B-DCA62EAB0AA4}"/>
          </ac:picMkLst>
        </pc:picChg>
        <pc:picChg chg="add mod ord">
          <ac:chgData name="Julien Remond" userId="e056d487d9110819" providerId="LiveId" clId="{3C80A7EA-E63D-427B-BE6E-C469386C2884}" dt="2024-11-04T23:57:19.006" v="221" actId="167"/>
          <ac:picMkLst>
            <pc:docMk/>
            <pc:sldMk cId="517320404" sldId="273"/>
            <ac:picMk id="6" creationId="{4AB3676D-847D-8528-B550-0007138F1213}"/>
          </ac:picMkLst>
        </pc:picChg>
        <pc:picChg chg="add mod ord">
          <ac:chgData name="Julien Remond" userId="e056d487d9110819" providerId="LiveId" clId="{3C80A7EA-E63D-427B-BE6E-C469386C2884}" dt="2024-11-04T23:57:27.342" v="225" actId="167"/>
          <ac:picMkLst>
            <pc:docMk/>
            <pc:sldMk cId="517320404" sldId="273"/>
            <ac:picMk id="7" creationId="{D555E410-3624-1817-4F7F-7BE5B9BCD45F}"/>
          </ac:picMkLst>
        </pc:picChg>
        <pc:picChg chg="add mod">
          <ac:chgData name="Julien Remond" userId="e056d487d9110819" providerId="LiveId" clId="{3C80A7EA-E63D-427B-BE6E-C469386C2884}" dt="2024-11-04T23:57:35.067" v="230" actId="1076"/>
          <ac:picMkLst>
            <pc:docMk/>
            <pc:sldMk cId="517320404" sldId="273"/>
            <ac:picMk id="8" creationId="{8579A852-C9D8-9794-8636-653832055E10}"/>
          </ac:picMkLst>
        </pc:picChg>
        <pc:picChg chg="add mod">
          <ac:chgData name="Julien Remond" userId="e056d487d9110819" providerId="LiveId" clId="{3C80A7EA-E63D-427B-BE6E-C469386C2884}" dt="2024-11-04T23:57:39.161" v="232" actId="1076"/>
          <ac:picMkLst>
            <pc:docMk/>
            <pc:sldMk cId="517320404" sldId="273"/>
            <ac:picMk id="9" creationId="{67BAFF72-CEB9-1E31-32D2-7CA77C8071F8}"/>
          </ac:picMkLst>
        </pc:picChg>
        <pc:picChg chg="add del mod ord">
          <ac:chgData name="Julien Remond" userId="e056d487d9110819" providerId="LiveId" clId="{3C80A7EA-E63D-427B-BE6E-C469386C2884}" dt="2024-11-05T00:06:43.450" v="301" actId="478"/>
          <ac:picMkLst>
            <pc:docMk/>
            <pc:sldMk cId="517320404" sldId="273"/>
            <ac:picMk id="10" creationId="{2F4C539A-E4E9-CC1A-DEB9-0DC8B7285817}"/>
          </ac:picMkLst>
        </pc:picChg>
        <pc:picChg chg="add del mod">
          <ac:chgData name="Julien Remond" userId="e056d487d9110819" providerId="LiveId" clId="{3C80A7EA-E63D-427B-BE6E-C469386C2884}" dt="2024-11-05T00:06:58.495" v="304" actId="478"/>
          <ac:picMkLst>
            <pc:docMk/>
            <pc:sldMk cId="517320404" sldId="273"/>
            <ac:picMk id="11" creationId="{F40E9525-63F7-35EC-14E2-E347B8B93D71}"/>
          </ac:picMkLst>
        </pc:picChg>
        <pc:picChg chg="add mod ord modCrop">
          <ac:chgData name="Julien Remond" userId="e056d487d9110819" providerId="LiveId" clId="{3C80A7EA-E63D-427B-BE6E-C469386C2884}" dt="2024-11-05T00:06:40.587" v="300" actId="167"/>
          <ac:picMkLst>
            <pc:docMk/>
            <pc:sldMk cId="517320404" sldId="273"/>
            <ac:picMk id="12" creationId="{D701B19B-0818-78F1-50DC-5F8C9E24167B}"/>
          </ac:picMkLst>
        </pc:picChg>
        <pc:picChg chg="add mod">
          <ac:chgData name="Julien Remond" userId="e056d487d9110819" providerId="LiveId" clId="{3C80A7EA-E63D-427B-BE6E-C469386C2884}" dt="2024-11-05T00:07:01.424" v="305" actId="1076"/>
          <ac:picMkLst>
            <pc:docMk/>
            <pc:sldMk cId="517320404" sldId="273"/>
            <ac:picMk id="13" creationId="{7EB00FE6-9121-4D90-9214-02F10D61595C}"/>
          </ac:picMkLst>
        </pc:picChg>
        <pc:picChg chg="del">
          <ac:chgData name="Julien Remond" userId="e056d487d9110819" providerId="LiveId" clId="{3C80A7EA-E63D-427B-BE6E-C469386C2884}" dt="2024-11-04T23:58:04.760" v="236" actId="478"/>
          <ac:picMkLst>
            <pc:docMk/>
            <pc:sldMk cId="517320404" sldId="273"/>
            <ac:picMk id="77" creationId="{7F553FCE-B4AD-A573-450E-813468D2D780}"/>
          </ac:picMkLst>
        </pc:picChg>
        <pc:picChg chg="del">
          <ac:chgData name="Julien Remond" userId="e056d487d9110819" providerId="LiveId" clId="{3C80A7EA-E63D-427B-BE6E-C469386C2884}" dt="2024-11-04T23:58:05.525" v="237" actId="478"/>
          <ac:picMkLst>
            <pc:docMk/>
            <pc:sldMk cId="517320404" sldId="273"/>
            <ac:picMk id="113" creationId="{AEAE11F9-0322-72F0-B1C1-0AEE1E7152D1}"/>
          </ac:picMkLst>
        </pc:picChg>
      </pc:sldChg>
      <pc:sldChg chg="del">
        <pc:chgData name="Julien Remond" userId="e056d487d9110819" providerId="LiveId" clId="{3C80A7EA-E63D-427B-BE6E-C469386C2884}" dt="2024-11-04T23:43:27.416" v="18" actId="47"/>
        <pc:sldMkLst>
          <pc:docMk/>
          <pc:sldMk cId="2235895757" sldId="273"/>
        </pc:sldMkLst>
      </pc:sldChg>
      <pc:sldChg chg="addSp delSp modSp add mod">
        <pc:chgData name="Julien Remond" userId="e056d487d9110819" providerId="LiveId" clId="{3C80A7EA-E63D-427B-BE6E-C469386C2884}" dt="2024-11-05T00:07:08.205" v="307"/>
        <pc:sldMkLst>
          <pc:docMk/>
          <pc:sldMk cId="2303871762" sldId="274"/>
        </pc:sldMkLst>
        <pc:picChg chg="add mod ord">
          <ac:chgData name="Julien Remond" userId="e056d487d9110819" providerId="LiveId" clId="{3C80A7EA-E63D-427B-BE6E-C469386C2884}" dt="2024-11-04T23:58:23.198" v="243" actId="167"/>
          <ac:picMkLst>
            <pc:docMk/>
            <pc:sldMk cId="2303871762" sldId="274"/>
            <ac:picMk id="2" creationId="{FA9B9C09-E65B-68DC-3623-6B818431F0B5}"/>
          </ac:picMkLst>
        </pc:picChg>
        <pc:picChg chg="add mod ord">
          <ac:chgData name="Julien Remond" userId="e056d487d9110819" providerId="LiveId" clId="{3C80A7EA-E63D-427B-BE6E-C469386C2884}" dt="2024-11-04T23:58:31.336" v="247" actId="167"/>
          <ac:picMkLst>
            <pc:docMk/>
            <pc:sldMk cId="2303871762" sldId="274"/>
            <ac:picMk id="3" creationId="{77A80673-D5B6-D0DE-71DF-39480E432217}"/>
          </ac:picMkLst>
        </pc:picChg>
        <pc:picChg chg="add mod">
          <ac:chgData name="Julien Remond" userId="e056d487d9110819" providerId="LiveId" clId="{3C80A7EA-E63D-427B-BE6E-C469386C2884}" dt="2024-11-04T23:58:37.271" v="252" actId="1076"/>
          <ac:picMkLst>
            <pc:docMk/>
            <pc:sldMk cId="2303871762" sldId="274"/>
            <ac:picMk id="4" creationId="{CA89D5DD-F584-3F05-328E-3FE68E92D418}"/>
          </ac:picMkLst>
        </pc:picChg>
        <pc:picChg chg="add mod">
          <ac:chgData name="Julien Remond" userId="e056d487d9110819" providerId="LiveId" clId="{3C80A7EA-E63D-427B-BE6E-C469386C2884}" dt="2024-11-04T23:58:41.034" v="254" actId="1076"/>
          <ac:picMkLst>
            <pc:docMk/>
            <pc:sldMk cId="2303871762" sldId="274"/>
            <ac:picMk id="5" creationId="{C1203474-3879-4FB6-24B3-8F2BC0FCD822}"/>
          </ac:picMkLst>
        </pc:picChg>
        <pc:picChg chg="del">
          <ac:chgData name="Julien Remond" userId="e056d487d9110819" providerId="LiveId" clId="{3C80A7EA-E63D-427B-BE6E-C469386C2884}" dt="2024-11-04T23:58:24.432" v="244" actId="478"/>
          <ac:picMkLst>
            <pc:docMk/>
            <pc:sldMk cId="2303871762" sldId="274"/>
            <ac:picMk id="6" creationId="{06C8DB66-0341-0020-A6EA-362D8F7BE510}"/>
          </ac:picMkLst>
        </pc:picChg>
        <pc:picChg chg="del">
          <ac:chgData name="Julien Remond" userId="e056d487d9110819" providerId="LiveId" clId="{3C80A7EA-E63D-427B-BE6E-C469386C2884}" dt="2024-11-04T23:58:32.427" v="248" actId="478"/>
          <ac:picMkLst>
            <pc:docMk/>
            <pc:sldMk cId="2303871762" sldId="274"/>
            <ac:picMk id="7" creationId="{054D0E9E-95CA-0183-1A96-9ACBCC7C0C16}"/>
          </ac:picMkLst>
        </pc:picChg>
        <pc:picChg chg="del">
          <ac:chgData name="Julien Remond" userId="e056d487d9110819" providerId="LiveId" clId="{3C80A7EA-E63D-427B-BE6E-C469386C2884}" dt="2024-11-04T23:58:33.027" v="249" actId="478"/>
          <ac:picMkLst>
            <pc:docMk/>
            <pc:sldMk cId="2303871762" sldId="274"/>
            <ac:picMk id="8" creationId="{D57B1BCB-BDAA-3059-DC4D-F1A113248E86}"/>
          </ac:picMkLst>
        </pc:picChg>
        <pc:picChg chg="del">
          <ac:chgData name="Julien Remond" userId="e056d487d9110819" providerId="LiveId" clId="{3C80A7EA-E63D-427B-BE6E-C469386C2884}" dt="2024-11-04T23:58:33.492" v="250" actId="478"/>
          <ac:picMkLst>
            <pc:docMk/>
            <pc:sldMk cId="2303871762" sldId="274"/>
            <ac:picMk id="9" creationId="{69571D6C-ADA8-5B0E-68C6-60DBE8FDCADF}"/>
          </ac:picMkLst>
        </pc:picChg>
        <pc:picChg chg="del">
          <ac:chgData name="Julien Remond" userId="e056d487d9110819" providerId="LiveId" clId="{3C80A7EA-E63D-427B-BE6E-C469386C2884}" dt="2024-11-05T00:07:07.885" v="306" actId="478"/>
          <ac:picMkLst>
            <pc:docMk/>
            <pc:sldMk cId="2303871762" sldId="274"/>
            <ac:picMk id="10" creationId="{4BD42347-7899-4CA5-3368-B5DEECC697B6}"/>
          </ac:picMkLst>
        </pc:picChg>
        <pc:picChg chg="del">
          <ac:chgData name="Julien Remond" userId="e056d487d9110819" providerId="LiveId" clId="{3C80A7EA-E63D-427B-BE6E-C469386C2884}" dt="2024-11-05T00:07:07.885" v="306" actId="478"/>
          <ac:picMkLst>
            <pc:docMk/>
            <pc:sldMk cId="2303871762" sldId="274"/>
            <ac:picMk id="11" creationId="{B67984DE-A57C-BE41-0F3E-CD2EB37415B9}"/>
          </ac:picMkLst>
        </pc:picChg>
        <pc:picChg chg="add mod">
          <ac:chgData name="Julien Remond" userId="e056d487d9110819" providerId="LiveId" clId="{3C80A7EA-E63D-427B-BE6E-C469386C2884}" dt="2024-11-05T00:07:08.205" v="307"/>
          <ac:picMkLst>
            <pc:docMk/>
            <pc:sldMk cId="2303871762" sldId="274"/>
            <ac:picMk id="12" creationId="{51DE7794-BF1E-FD44-D13F-E59CF59FD907}"/>
          </ac:picMkLst>
        </pc:picChg>
        <pc:picChg chg="add mod">
          <ac:chgData name="Julien Remond" userId="e056d487d9110819" providerId="LiveId" clId="{3C80A7EA-E63D-427B-BE6E-C469386C2884}" dt="2024-11-05T00:07:08.205" v="307"/>
          <ac:picMkLst>
            <pc:docMk/>
            <pc:sldMk cId="2303871762" sldId="274"/>
            <ac:picMk id="13" creationId="{883F0B4B-343F-9779-759F-2E55EE1A7C43}"/>
          </ac:picMkLst>
        </pc:picChg>
      </pc:sldChg>
      <pc:sldChg chg="del">
        <pc:chgData name="Julien Remond" userId="e056d487d9110819" providerId="LiveId" clId="{3C80A7EA-E63D-427B-BE6E-C469386C2884}" dt="2024-11-04T23:43:24.198" v="12" actId="47"/>
        <pc:sldMkLst>
          <pc:docMk/>
          <pc:sldMk cId="3291843537" sldId="274"/>
        </pc:sldMkLst>
      </pc:sldChg>
      <pc:sldChg chg="addSp delSp modSp add mod">
        <pc:chgData name="Julien Remond" userId="e056d487d9110819" providerId="LiveId" clId="{3C80A7EA-E63D-427B-BE6E-C469386C2884}" dt="2024-11-04T23:59:30.734" v="276" actId="1076"/>
        <pc:sldMkLst>
          <pc:docMk/>
          <pc:sldMk cId="2019082987" sldId="275"/>
        </pc:sldMkLst>
        <pc:picChg chg="del">
          <ac:chgData name="Julien Remond" userId="e056d487d9110819" providerId="LiveId" clId="{3C80A7EA-E63D-427B-BE6E-C469386C2884}" dt="2024-11-04T23:58:58.932" v="259" actId="478"/>
          <ac:picMkLst>
            <pc:docMk/>
            <pc:sldMk cId="2019082987" sldId="275"/>
            <ac:picMk id="2" creationId="{4B9663A3-A439-3395-F438-79B461994685}"/>
          </ac:picMkLst>
        </pc:picChg>
        <pc:picChg chg="del">
          <ac:chgData name="Julien Remond" userId="e056d487d9110819" providerId="LiveId" clId="{3C80A7EA-E63D-427B-BE6E-C469386C2884}" dt="2024-11-04T23:59:05.794" v="263" actId="478"/>
          <ac:picMkLst>
            <pc:docMk/>
            <pc:sldMk cId="2019082987" sldId="275"/>
            <ac:picMk id="3" creationId="{B6922233-9BBA-27EE-2D7B-3FE07E130B7C}"/>
          </ac:picMkLst>
        </pc:picChg>
        <pc:picChg chg="del">
          <ac:chgData name="Julien Remond" userId="e056d487d9110819" providerId="LiveId" clId="{3C80A7EA-E63D-427B-BE6E-C469386C2884}" dt="2024-11-04T23:59:06.357" v="264" actId="478"/>
          <ac:picMkLst>
            <pc:docMk/>
            <pc:sldMk cId="2019082987" sldId="275"/>
            <ac:picMk id="4" creationId="{4066F0D9-D3CE-B831-FA21-CB50E4AC23FF}"/>
          </ac:picMkLst>
        </pc:picChg>
        <pc:picChg chg="del">
          <ac:chgData name="Julien Remond" userId="e056d487d9110819" providerId="LiveId" clId="{3C80A7EA-E63D-427B-BE6E-C469386C2884}" dt="2024-11-04T23:59:06.785" v="265" actId="478"/>
          <ac:picMkLst>
            <pc:docMk/>
            <pc:sldMk cId="2019082987" sldId="275"/>
            <ac:picMk id="5" creationId="{B5C34758-AAD1-0A16-E30C-6F5151C2913A}"/>
          </ac:picMkLst>
        </pc:picChg>
        <pc:picChg chg="add mod ord">
          <ac:chgData name="Julien Remond" userId="e056d487d9110819" providerId="LiveId" clId="{3C80A7EA-E63D-427B-BE6E-C469386C2884}" dt="2024-11-04T23:58:57.863" v="258" actId="167"/>
          <ac:picMkLst>
            <pc:docMk/>
            <pc:sldMk cId="2019082987" sldId="275"/>
            <ac:picMk id="6" creationId="{30599D38-B468-C97C-00FF-ECF2EF2BE1D6}"/>
          </ac:picMkLst>
        </pc:picChg>
        <pc:picChg chg="add mod ord">
          <ac:chgData name="Julien Remond" userId="e056d487d9110819" providerId="LiveId" clId="{3C80A7EA-E63D-427B-BE6E-C469386C2884}" dt="2024-11-04T23:59:04.655" v="262" actId="167"/>
          <ac:picMkLst>
            <pc:docMk/>
            <pc:sldMk cId="2019082987" sldId="275"/>
            <ac:picMk id="7" creationId="{A9DE2BFC-C11B-B13F-3020-6B91587F9645}"/>
          </ac:picMkLst>
        </pc:picChg>
        <pc:picChg chg="add mod">
          <ac:chgData name="Julien Remond" userId="e056d487d9110819" providerId="LiveId" clId="{3C80A7EA-E63D-427B-BE6E-C469386C2884}" dt="2024-11-04T23:59:10.295" v="267" actId="1076"/>
          <ac:picMkLst>
            <pc:docMk/>
            <pc:sldMk cId="2019082987" sldId="275"/>
            <ac:picMk id="8" creationId="{A1191CBF-AA69-A034-C6CE-959B78C7B268}"/>
          </ac:picMkLst>
        </pc:picChg>
        <pc:picChg chg="add mod">
          <ac:chgData name="Julien Remond" userId="e056d487d9110819" providerId="LiveId" clId="{3C80A7EA-E63D-427B-BE6E-C469386C2884}" dt="2024-11-04T23:59:13.042" v="269" actId="1076"/>
          <ac:picMkLst>
            <pc:docMk/>
            <pc:sldMk cId="2019082987" sldId="275"/>
            <ac:picMk id="9" creationId="{D26D6529-0DA1-F0E0-C093-2631DD93F51D}"/>
          </ac:picMkLst>
        </pc:picChg>
        <pc:picChg chg="del">
          <ac:chgData name="Julien Remond" userId="e056d487d9110819" providerId="LiveId" clId="{3C80A7EA-E63D-427B-BE6E-C469386C2884}" dt="2024-11-04T23:59:26.360" v="273" actId="478"/>
          <ac:picMkLst>
            <pc:docMk/>
            <pc:sldMk cId="2019082987" sldId="275"/>
            <ac:picMk id="10" creationId="{B8E69A13-A98F-D2BA-CCC8-18260E9129B8}"/>
          </ac:picMkLst>
        </pc:picChg>
        <pc:picChg chg="del">
          <ac:chgData name="Julien Remond" userId="e056d487d9110819" providerId="LiveId" clId="{3C80A7EA-E63D-427B-BE6E-C469386C2884}" dt="2024-11-04T23:59:27.192" v="274" actId="478"/>
          <ac:picMkLst>
            <pc:docMk/>
            <pc:sldMk cId="2019082987" sldId="275"/>
            <ac:picMk id="11" creationId="{A73E8184-985D-CD14-1EE7-A4635E996723}"/>
          </ac:picMkLst>
        </pc:picChg>
        <pc:picChg chg="add mod ord">
          <ac:chgData name="Julien Remond" userId="e056d487d9110819" providerId="LiveId" clId="{3C80A7EA-E63D-427B-BE6E-C469386C2884}" dt="2024-11-04T23:59:25.123" v="272" actId="167"/>
          <ac:picMkLst>
            <pc:docMk/>
            <pc:sldMk cId="2019082987" sldId="275"/>
            <ac:picMk id="12" creationId="{2237A6AC-C4C0-49A2-545C-A14E479D7E6B}"/>
          </ac:picMkLst>
        </pc:picChg>
        <pc:picChg chg="add mod">
          <ac:chgData name="Julien Remond" userId="e056d487d9110819" providerId="LiveId" clId="{3C80A7EA-E63D-427B-BE6E-C469386C2884}" dt="2024-11-04T23:59:30.734" v="276" actId="1076"/>
          <ac:picMkLst>
            <pc:docMk/>
            <pc:sldMk cId="2019082987" sldId="275"/>
            <ac:picMk id="13" creationId="{37A3B554-98E8-56E4-0A18-E48F78AFAC4E}"/>
          </ac:picMkLst>
        </pc:picChg>
      </pc:sldChg>
      <pc:sldChg chg="del">
        <pc:chgData name="Julien Remond" userId="e056d487d9110819" providerId="LiveId" clId="{3C80A7EA-E63D-427B-BE6E-C469386C2884}" dt="2024-11-04T23:43:23.101" v="10" actId="47"/>
        <pc:sldMkLst>
          <pc:docMk/>
          <pc:sldMk cId="3678544881" sldId="275"/>
        </pc:sldMkLst>
      </pc:sldChg>
      <pc:sldChg chg="del">
        <pc:chgData name="Julien Remond" userId="e056d487d9110819" providerId="LiveId" clId="{3C80A7EA-E63D-427B-BE6E-C469386C2884}" dt="2024-11-04T23:43:27.877" v="19" actId="47"/>
        <pc:sldMkLst>
          <pc:docMk/>
          <pc:sldMk cId="3172245534" sldId="276"/>
        </pc:sldMkLst>
      </pc:sldChg>
      <pc:sldChg chg="delSp modSp add mod">
        <pc:chgData name="Julien Remond" userId="e056d487d9110819" providerId="LiveId" clId="{3C80A7EA-E63D-427B-BE6E-C469386C2884}" dt="2024-11-04T23:59:46.393" v="283" actId="478"/>
        <pc:sldMkLst>
          <pc:docMk/>
          <pc:sldMk cId="4079166222" sldId="276"/>
        </pc:sldMkLst>
        <pc:picChg chg="del">
          <ac:chgData name="Julien Remond" userId="e056d487d9110819" providerId="LiveId" clId="{3C80A7EA-E63D-427B-BE6E-C469386C2884}" dt="2024-11-04T23:59:41.458" v="279" actId="478"/>
          <ac:picMkLst>
            <pc:docMk/>
            <pc:sldMk cId="4079166222" sldId="276"/>
            <ac:picMk id="6" creationId="{9A140F68-108C-AC66-A352-55158BFA3E79}"/>
          </ac:picMkLst>
        </pc:picChg>
        <pc:picChg chg="del">
          <ac:chgData name="Julien Remond" userId="e056d487d9110819" providerId="LiveId" clId="{3C80A7EA-E63D-427B-BE6E-C469386C2884}" dt="2024-11-04T23:59:45.905" v="282" actId="478"/>
          <ac:picMkLst>
            <pc:docMk/>
            <pc:sldMk cId="4079166222" sldId="276"/>
            <ac:picMk id="7" creationId="{C5338080-149D-63EC-AE5E-CD681B970797}"/>
          </ac:picMkLst>
        </pc:picChg>
        <pc:picChg chg="del">
          <ac:chgData name="Julien Remond" userId="e056d487d9110819" providerId="LiveId" clId="{3C80A7EA-E63D-427B-BE6E-C469386C2884}" dt="2024-11-04T23:59:45.058" v="281" actId="478"/>
          <ac:picMkLst>
            <pc:docMk/>
            <pc:sldMk cId="4079166222" sldId="276"/>
            <ac:picMk id="8" creationId="{0EB2B7D6-AC4F-4220-FEDD-9FDE7C392D43}"/>
          </ac:picMkLst>
        </pc:picChg>
        <pc:picChg chg="del">
          <ac:chgData name="Julien Remond" userId="e056d487d9110819" providerId="LiveId" clId="{3C80A7EA-E63D-427B-BE6E-C469386C2884}" dt="2024-11-04T23:59:46.393" v="283" actId="478"/>
          <ac:picMkLst>
            <pc:docMk/>
            <pc:sldMk cId="4079166222" sldId="276"/>
            <ac:picMk id="9" creationId="{40591D7A-508B-F439-E7EB-37F5B73F34DF}"/>
          </ac:picMkLst>
        </pc:picChg>
        <pc:picChg chg="mod">
          <ac:chgData name="Julien Remond" userId="e056d487d9110819" providerId="LiveId" clId="{3C80A7EA-E63D-427B-BE6E-C469386C2884}" dt="2024-11-04T23:59:39.928" v="278" actId="1076"/>
          <ac:picMkLst>
            <pc:docMk/>
            <pc:sldMk cId="4079166222" sldId="276"/>
            <ac:picMk id="12" creationId="{A7F1E81F-6BBE-E855-0CB3-4E6B9CD61161}"/>
          </ac:picMkLst>
        </pc:picChg>
        <pc:picChg chg="mod ord">
          <ac:chgData name="Julien Remond" userId="e056d487d9110819" providerId="LiveId" clId="{3C80A7EA-E63D-427B-BE6E-C469386C2884}" dt="2024-11-04T23:59:44.223" v="280" actId="167"/>
          <ac:picMkLst>
            <pc:docMk/>
            <pc:sldMk cId="4079166222" sldId="276"/>
            <ac:picMk id="13" creationId="{F027E718-FC51-4B05-AE3E-B0C781C96104}"/>
          </ac:picMkLst>
        </pc:picChg>
      </pc:sldChg>
      <pc:sldChg chg="del">
        <pc:chgData name="Julien Remond" userId="e056d487d9110819" providerId="LiveId" clId="{3C80A7EA-E63D-427B-BE6E-C469386C2884}" dt="2024-11-04T23:43:29.072" v="21" actId="47"/>
        <pc:sldMkLst>
          <pc:docMk/>
          <pc:sldMk cId="54046955" sldId="277"/>
        </pc:sldMkLst>
      </pc:sldChg>
      <pc:sldChg chg="addSp delSp modSp new mod">
        <pc:chgData name="Julien Remond" userId="e056d487d9110819" providerId="LiveId" clId="{3C80A7EA-E63D-427B-BE6E-C469386C2884}" dt="2024-11-05T00:18:42.460" v="448" actId="1076"/>
        <pc:sldMkLst>
          <pc:docMk/>
          <pc:sldMk cId="3548221260" sldId="277"/>
        </pc:sldMkLst>
        <pc:spChg chg="del">
          <ac:chgData name="Julien Remond" userId="e056d487d9110819" providerId="LiveId" clId="{3C80A7EA-E63D-427B-BE6E-C469386C2884}" dt="2024-11-05T00:09:57.376" v="314" actId="478"/>
          <ac:spMkLst>
            <pc:docMk/>
            <pc:sldMk cId="3548221260" sldId="277"/>
            <ac:spMk id="2" creationId="{B28D323B-2330-3D66-970D-A123FAF00DC4}"/>
          </ac:spMkLst>
        </pc:spChg>
        <pc:spChg chg="del">
          <ac:chgData name="Julien Remond" userId="e056d487d9110819" providerId="LiveId" clId="{3C80A7EA-E63D-427B-BE6E-C469386C2884}" dt="2024-11-05T00:09:54.812" v="313" actId="478"/>
          <ac:spMkLst>
            <pc:docMk/>
            <pc:sldMk cId="3548221260" sldId="277"/>
            <ac:spMk id="3" creationId="{BD190F38-D9B4-450D-F577-A79F843AC78C}"/>
          </ac:spMkLst>
        </pc:spChg>
        <pc:spChg chg="add del mod">
          <ac:chgData name="Julien Remond" userId="e056d487d9110819" providerId="LiveId" clId="{3C80A7EA-E63D-427B-BE6E-C469386C2884}" dt="2024-11-05T00:10:10.585" v="316" actId="478"/>
          <ac:spMkLst>
            <pc:docMk/>
            <pc:sldMk cId="3548221260" sldId="277"/>
            <ac:spMk id="4" creationId="{36EAAD1A-9D25-00E4-7C2E-C4A24A11C08F}"/>
          </ac:spMkLst>
        </pc:spChg>
        <pc:spChg chg="add del mod">
          <ac:chgData name="Julien Remond" userId="e056d487d9110819" providerId="LiveId" clId="{3C80A7EA-E63D-427B-BE6E-C469386C2884}" dt="2024-11-05T00:10:10.585" v="316" actId="478"/>
          <ac:spMkLst>
            <pc:docMk/>
            <pc:sldMk cId="3548221260" sldId="277"/>
            <ac:spMk id="5" creationId="{E5A81169-4FB9-BCED-C07F-B38F6B94AD4C}"/>
          </ac:spMkLst>
        </pc:spChg>
        <pc:spChg chg="add del mod">
          <ac:chgData name="Julien Remond" userId="e056d487d9110819" providerId="LiveId" clId="{3C80A7EA-E63D-427B-BE6E-C469386C2884}" dt="2024-11-05T00:10:10.585" v="316" actId="478"/>
          <ac:spMkLst>
            <pc:docMk/>
            <pc:sldMk cId="3548221260" sldId="277"/>
            <ac:spMk id="6" creationId="{AFFE3735-E90B-1576-AB41-2FDC2D581ABE}"/>
          </ac:spMkLst>
        </pc:spChg>
        <pc:spChg chg="add del mod">
          <ac:chgData name="Julien Remond" userId="e056d487d9110819" providerId="LiveId" clId="{3C80A7EA-E63D-427B-BE6E-C469386C2884}" dt="2024-11-05T00:10:10.585" v="316" actId="478"/>
          <ac:spMkLst>
            <pc:docMk/>
            <pc:sldMk cId="3548221260" sldId="277"/>
            <ac:spMk id="7" creationId="{93DD56F0-2260-2B40-F32A-570ABCA9430F}"/>
          </ac:spMkLst>
        </pc:spChg>
        <pc:spChg chg="add del mod">
          <ac:chgData name="Julien Remond" userId="e056d487d9110819" providerId="LiveId" clId="{3C80A7EA-E63D-427B-BE6E-C469386C2884}" dt="2024-11-05T00:10:10.585" v="316" actId="478"/>
          <ac:spMkLst>
            <pc:docMk/>
            <pc:sldMk cId="3548221260" sldId="277"/>
            <ac:spMk id="8" creationId="{E12B225C-302F-4C64-A1D4-D862C6800072}"/>
          </ac:spMkLst>
        </pc:spChg>
        <pc:spChg chg="add del mod">
          <ac:chgData name="Julien Remond" userId="e056d487d9110819" providerId="LiveId" clId="{3C80A7EA-E63D-427B-BE6E-C469386C2884}" dt="2024-11-05T00:10:10.585" v="316" actId="478"/>
          <ac:spMkLst>
            <pc:docMk/>
            <pc:sldMk cId="3548221260" sldId="277"/>
            <ac:spMk id="9" creationId="{0125D530-0361-2BF0-A250-9E9201D02320}"/>
          </ac:spMkLst>
        </pc:spChg>
        <pc:spChg chg="add mod">
          <ac:chgData name="Julien Remond" userId="e056d487d9110819" providerId="LiveId" clId="{3C80A7EA-E63D-427B-BE6E-C469386C2884}" dt="2024-11-05T00:13:54.958" v="378" actId="1076"/>
          <ac:spMkLst>
            <pc:docMk/>
            <pc:sldMk cId="3548221260" sldId="277"/>
            <ac:spMk id="20" creationId="{3E1495E5-FF94-56A5-3935-D81FFEC54091}"/>
          </ac:spMkLst>
        </pc:spChg>
        <pc:spChg chg="add mod">
          <ac:chgData name="Julien Remond" userId="e056d487d9110819" providerId="LiveId" clId="{3C80A7EA-E63D-427B-BE6E-C469386C2884}" dt="2024-11-05T00:13:54.958" v="378" actId="1076"/>
          <ac:spMkLst>
            <pc:docMk/>
            <pc:sldMk cId="3548221260" sldId="277"/>
            <ac:spMk id="21" creationId="{C9D009D2-73AC-7C5D-1961-A89DB189C792}"/>
          </ac:spMkLst>
        </pc:spChg>
        <pc:spChg chg="add mod">
          <ac:chgData name="Julien Remond" userId="e056d487d9110819" providerId="LiveId" clId="{3C80A7EA-E63D-427B-BE6E-C469386C2884}" dt="2024-11-05T00:14:00.926" v="380" actId="1076"/>
          <ac:spMkLst>
            <pc:docMk/>
            <pc:sldMk cId="3548221260" sldId="277"/>
            <ac:spMk id="22" creationId="{75BC8509-A876-4A9B-62BB-3BBBDC0AFB4F}"/>
          </ac:spMkLst>
        </pc:spChg>
        <pc:spChg chg="add mod">
          <ac:chgData name="Julien Remond" userId="e056d487d9110819" providerId="LiveId" clId="{3C80A7EA-E63D-427B-BE6E-C469386C2884}" dt="2024-11-05T00:14:00.926" v="380" actId="1076"/>
          <ac:spMkLst>
            <pc:docMk/>
            <pc:sldMk cId="3548221260" sldId="277"/>
            <ac:spMk id="23" creationId="{02B75280-9825-1497-FC79-F6A80CEFACE4}"/>
          </ac:spMkLst>
        </pc:spChg>
        <pc:spChg chg="add mod">
          <ac:chgData name="Julien Remond" userId="e056d487d9110819" providerId="LiveId" clId="{3C80A7EA-E63D-427B-BE6E-C469386C2884}" dt="2024-11-05T00:14:07.764" v="382" actId="1076"/>
          <ac:spMkLst>
            <pc:docMk/>
            <pc:sldMk cId="3548221260" sldId="277"/>
            <ac:spMk id="24" creationId="{B5EF949C-0C42-A790-78EF-5F38D91FF4DB}"/>
          </ac:spMkLst>
        </pc:spChg>
        <pc:spChg chg="add mod">
          <ac:chgData name="Julien Remond" userId="e056d487d9110819" providerId="LiveId" clId="{3C80A7EA-E63D-427B-BE6E-C469386C2884}" dt="2024-11-05T00:14:07.764" v="382" actId="1076"/>
          <ac:spMkLst>
            <pc:docMk/>
            <pc:sldMk cId="3548221260" sldId="277"/>
            <ac:spMk id="25" creationId="{FB84DE4A-65E0-CB1D-BF95-08951DDB1F73}"/>
          </ac:spMkLst>
        </pc:spChg>
        <pc:spChg chg="add mod">
          <ac:chgData name="Julien Remond" userId="e056d487d9110819" providerId="LiveId" clId="{3C80A7EA-E63D-427B-BE6E-C469386C2884}" dt="2024-11-05T00:14:13.362" v="384" actId="1076"/>
          <ac:spMkLst>
            <pc:docMk/>
            <pc:sldMk cId="3548221260" sldId="277"/>
            <ac:spMk id="26" creationId="{B2A99AE6-1E32-9718-D8F4-415B50922AE0}"/>
          </ac:spMkLst>
        </pc:spChg>
        <pc:spChg chg="add mod">
          <ac:chgData name="Julien Remond" userId="e056d487d9110819" providerId="LiveId" clId="{3C80A7EA-E63D-427B-BE6E-C469386C2884}" dt="2024-11-05T00:14:13.362" v="384" actId="1076"/>
          <ac:spMkLst>
            <pc:docMk/>
            <pc:sldMk cId="3548221260" sldId="277"/>
            <ac:spMk id="27" creationId="{144C2A8F-DE17-181F-7DFD-9B9A093F983E}"/>
          </ac:spMkLst>
        </pc:spChg>
        <pc:spChg chg="add mod">
          <ac:chgData name="Julien Remond" userId="e056d487d9110819" providerId="LiveId" clId="{3C80A7EA-E63D-427B-BE6E-C469386C2884}" dt="2024-11-05T00:16:08.298" v="415" actId="1076"/>
          <ac:spMkLst>
            <pc:docMk/>
            <pc:sldMk cId="3548221260" sldId="277"/>
            <ac:spMk id="28" creationId="{2E4AEEAB-12CF-1C09-5C53-809E3C4F5D80}"/>
          </ac:spMkLst>
        </pc:spChg>
        <pc:spChg chg="add mod">
          <ac:chgData name="Julien Remond" userId="e056d487d9110819" providerId="LiveId" clId="{3C80A7EA-E63D-427B-BE6E-C469386C2884}" dt="2024-11-05T00:16:08.298" v="415" actId="1076"/>
          <ac:spMkLst>
            <pc:docMk/>
            <pc:sldMk cId="3548221260" sldId="277"/>
            <ac:spMk id="29" creationId="{F0648958-8EB6-5E6E-B6D1-E58DA3C0BD4B}"/>
          </ac:spMkLst>
        </pc:spChg>
        <pc:spChg chg="add mod">
          <ac:chgData name="Julien Remond" userId="e056d487d9110819" providerId="LiveId" clId="{3C80A7EA-E63D-427B-BE6E-C469386C2884}" dt="2024-11-05T00:16:08.298" v="415" actId="1076"/>
          <ac:spMkLst>
            <pc:docMk/>
            <pc:sldMk cId="3548221260" sldId="277"/>
            <ac:spMk id="30" creationId="{F520CFA0-D6DF-6060-871B-9AB59AC7B76E}"/>
          </ac:spMkLst>
        </pc:spChg>
        <pc:spChg chg="add mod">
          <ac:chgData name="Julien Remond" userId="e056d487d9110819" providerId="LiveId" clId="{3C80A7EA-E63D-427B-BE6E-C469386C2884}" dt="2024-11-05T00:16:08.298" v="415" actId="1076"/>
          <ac:spMkLst>
            <pc:docMk/>
            <pc:sldMk cId="3548221260" sldId="277"/>
            <ac:spMk id="31" creationId="{EA35650B-6B6F-577C-CAEB-12E6344F2A27}"/>
          </ac:spMkLst>
        </pc:spChg>
        <pc:spChg chg="add mod">
          <ac:chgData name="Julien Remond" userId="e056d487d9110819" providerId="LiveId" clId="{3C80A7EA-E63D-427B-BE6E-C469386C2884}" dt="2024-11-05T00:16:08.298" v="415" actId="1076"/>
          <ac:spMkLst>
            <pc:docMk/>
            <pc:sldMk cId="3548221260" sldId="277"/>
            <ac:spMk id="32" creationId="{83EA1F4F-E235-785F-B305-19B665E51388}"/>
          </ac:spMkLst>
        </pc:spChg>
        <pc:spChg chg="add mod">
          <ac:chgData name="Julien Remond" userId="e056d487d9110819" providerId="LiveId" clId="{3C80A7EA-E63D-427B-BE6E-C469386C2884}" dt="2024-11-05T00:16:08.298" v="415" actId="1076"/>
          <ac:spMkLst>
            <pc:docMk/>
            <pc:sldMk cId="3548221260" sldId="277"/>
            <ac:spMk id="33" creationId="{F832AF50-D6CA-8152-1B62-E8A4B7CFDFCA}"/>
          </ac:spMkLst>
        </pc:spChg>
        <pc:spChg chg="add del mod">
          <ac:chgData name="Julien Remond" userId="e056d487d9110819" providerId="LiveId" clId="{3C80A7EA-E63D-427B-BE6E-C469386C2884}" dt="2024-11-05T00:16:26.251" v="417" actId="478"/>
          <ac:spMkLst>
            <pc:docMk/>
            <pc:sldMk cId="3548221260" sldId="277"/>
            <ac:spMk id="34" creationId="{8D51BF66-A151-DA57-34F7-DC9EF47ADF66}"/>
          </ac:spMkLst>
        </pc:spChg>
        <pc:spChg chg="add mod">
          <ac:chgData name="Julien Remond" userId="e056d487d9110819" providerId="LiveId" clId="{3C80A7EA-E63D-427B-BE6E-C469386C2884}" dt="2024-11-05T00:16:20.360" v="416"/>
          <ac:spMkLst>
            <pc:docMk/>
            <pc:sldMk cId="3548221260" sldId="277"/>
            <ac:spMk id="35" creationId="{141B7E51-9021-6F6B-95AC-98597D6E0280}"/>
          </ac:spMkLst>
        </pc:spChg>
        <pc:spChg chg="add mod">
          <ac:chgData name="Julien Remond" userId="e056d487d9110819" providerId="LiveId" clId="{3C80A7EA-E63D-427B-BE6E-C469386C2884}" dt="2024-11-05T00:16:29.068" v="418"/>
          <ac:spMkLst>
            <pc:docMk/>
            <pc:sldMk cId="3548221260" sldId="277"/>
            <ac:spMk id="36" creationId="{27702249-D809-3291-4FD8-15E8CC8AF56B}"/>
          </ac:spMkLst>
        </pc:spChg>
        <pc:spChg chg="add mod">
          <ac:chgData name="Julien Remond" userId="e056d487d9110819" providerId="LiveId" clId="{3C80A7EA-E63D-427B-BE6E-C469386C2884}" dt="2024-11-05T00:16:39.910" v="420" actId="1076"/>
          <ac:spMkLst>
            <pc:docMk/>
            <pc:sldMk cId="3548221260" sldId="277"/>
            <ac:spMk id="37" creationId="{E587DF42-BC2D-29EF-FEDB-4C5DA105B098}"/>
          </ac:spMkLst>
        </pc:spChg>
        <pc:spChg chg="add mod">
          <ac:chgData name="Julien Remond" userId="e056d487d9110819" providerId="LiveId" clId="{3C80A7EA-E63D-427B-BE6E-C469386C2884}" dt="2024-11-05T00:16:39.910" v="420" actId="1076"/>
          <ac:spMkLst>
            <pc:docMk/>
            <pc:sldMk cId="3548221260" sldId="277"/>
            <ac:spMk id="38" creationId="{3BE6490D-8B16-6E9A-F6FC-38CC34E465A4}"/>
          </ac:spMkLst>
        </pc:spChg>
        <pc:spChg chg="add mod">
          <ac:chgData name="Julien Remond" userId="e056d487d9110819" providerId="LiveId" clId="{3C80A7EA-E63D-427B-BE6E-C469386C2884}" dt="2024-11-05T00:18:42.460" v="448" actId="1076"/>
          <ac:spMkLst>
            <pc:docMk/>
            <pc:sldMk cId="3548221260" sldId="277"/>
            <ac:spMk id="39" creationId="{BBD9497B-05FA-FB13-A570-386A61508922}"/>
          </ac:spMkLst>
        </pc:spChg>
        <pc:spChg chg="add mod">
          <ac:chgData name="Julien Remond" userId="e056d487d9110819" providerId="LiveId" clId="{3C80A7EA-E63D-427B-BE6E-C469386C2884}" dt="2024-11-05T00:18:42.460" v="448" actId="1076"/>
          <ac:spMkLst>
            <pc:docMk/>
            <pc:sldMk cId="3548221260" sldId="277"/>
            <ac:spMk id="40" creationId="{10946F88-8591-0433-5254-BF52E241B789}"/>
          </ac:spMkLst>
        </pc:spChg>
        <pc:spChg chg="add mod">
          <ac:chgData name="Julien Remond" userId="e056d487d9110819" providerId="LiveId" clId="{3C80A7EA-E63D-427B-BE6E-C469386C2884}" dt="2024-11-05T00:18:42.460" v="448" actId="1076"/>
          <ac:spMkLst>
            <pc:docMk/>
            <pc:sldMk cId="3548221260" sldId="277"/>
            <ac:spMk id="41" creationId="{77B7E7BE-5CE6-758F-FF91-CF013D1E2C58}"/>
          </ac:spMkLst>
        </pc:spChg>
        <pc:picChg chg="add del mod">
          <ac:chgData name="Julien Remond" userId="e056d487d9110819" providerId="LiveId" clId="{3C80A7EA-E63D-427B-BE6E-C469386C2884}" dt="2024-11-05T00:10:10.585" v="316" actId="478"/>
          <ac:picMkLst>
            <pc:docMk/>
            <pc:sldMk cId="3548221260" sldId="277"/>
            <ac:picMk id="10" creationId="{6061BF5C-04BA-6F34-1348-D0BBC4D94061}"/>
          </ac:picMkLst>
        </pc:picChg>
        <pc:picChg chg="add del mod">
          <ac:chgData name="Julien Remond" userId="e056d487d9110819" providerId="LiveId" clId="{3C80A7EA-E63D-427B-BE6E-C469386C2884}" dt="2024-11-05T00:10:10.585" v="316" actId="478"/>
          <ac:picMkLst>
            <pc:docMk/>
            <pc:sldMk cId="3548221260" sldId="277"/>
            <ac:picMk id="11" creationId="{4C5CEB77-D254-825C-0001-099881D26457}"/>
          </ac:picMkLst>
        </pc:picChg>
        <pc:picChg chg="add mod modCrop">
          <ac:chgData name="Julien Remond" userId="e056d487d9110819" providerId="LiveId" clId="{3C80A7EA-E63D-427B-BE6E-C469386C2884}" dt="2024-11-05T00:12:01.472" v="339" actId="1076"/>
          <ac:picMkLst>
            <pc:docMk/>
            <pc:sldMk cId="3548221260" sldId="277"/>
            <ac:picMk id="12" creationId="{5259FBBB-1534-CA68-5BF4-BBB94019BDDB}"/>
          </ac:picMkLst>
        </pc:picChg>
        <pc:picChg chg="add mod modCrop">
          <ac:chgData name="Julien Remond" userId="e056d487d9110819" providerId="LiveId" clId="{3C80A7EA-E63D-427B-BE6E-C469386C2884}" dt="2024-11-05T00:12:34.868" v="348" actId="14100"/>
          <ac:picMkLst>
            <pc:docMk/>
            <pc:sldMk cId="3548221260" sldId="277"/>
            <ac:picMk id="13" creationId="{4D1C098F-E3D7-EC4A-2385-130C26B63373}"/>
          </ac:picMkLst>
        </pc:picChg>
        <pc:picChg chg="add mod modCrop">
          <ac:chgData name="Julien Remond" userId="e056d487d9110819" providerId="LiveId" clId="{3C80A7EA-E63D-427B-BE6E-C469386C2884}" dt="2024-11-05T00:13:10.519" v="365" actId="1076"/>
          <ac:picMkLst>
            <pc:docMk/>
            <pc:sldMk cId="3548221260" sldId="277"/>
            <ac:picMk id="14" creationId="{EF05A4D5-A8C7-F95E-9832-DFB30104A626}"/>
          </ac:picMkLst>
        </pc:picChg>
        <pc:picChg chg="add del mod">
          <ac:chgData name="Julien Remond" userId="e056d487d9110819" providerId="LiveId" clId="{3C80A7EA-E63D-427B-BE6E-C469386C2884}" dt="2024-11-05T00:15:48.638" v="409" actId="478"/>
          <ac:picMkLst>
            <pc:docMk/>
            <pc:sldMk cId="3548221260" sldId="277"/>
            <ac:picMk id="15" creationId="{06C49C9B-01E2-4B7B-CCC1-D89D23DF90D7}"/>
          </ac:picMkLst>
        </pc:picChg>
        <pc:picChg chg="add mod modCrop">
          <ac:chgData name="Julien Remond" userId="e056d487d9110819" providerId="LiveId" clId="{3C80A7EA-E63D-427B-BE6E-C469386C2884}" dt="2024-11-05T00:16:08.298" v="415" actId="1076"/>
          <ac:picMkLst>
            <pc:docMk/>
            <pc:sldMk cId="3548221260" sldId="277"/>
            <ac:picMk id="16" creationId="{61A5A69B-4D86-E2ED-5A83-7E8CD3F2D803}"/>
          </ac:picMkLst>
        </pc:picChg>
        <pc:picChg chg="add mod modCrop">
          <ac:chgData name="Julien Remond" userId="e056d487d9110819" providerId="LiveId" clId="{3C80A7EA-E63D-427B-BE6E-C469386C2884}" dt="2024-11-05T00:15:58.202" v="412" actId="1076"/>
          <ac:picMkLst>
            <pc:docMk/>
            <pc:sldMk cId="3548221260" sldId="277"/>
            <ac:picMk id="17" creationId="{7DE1F7E7-18D5-3C46-543A-62496586A22B}"/>
          </ac:picMkLst>
        </pc:picChg>
        <pc:picChg chg="add del mod">
          <ac:chgData name="Julien Remond" userId="e056d487d9110819" providerId="LiveId" clId="{3C80A7EA-E63D-427B-BE6E-C469386C2884}" dt="2024-11-05T00:15:48.214" v="408" actId="478"/>
          <ac:picMkLst>
            <pc:docMk/>
            <pc:sldMk cId="3548221260" sldId="277"/>
            <ac:picMk id="18" creationId="{41B12C35-B0BA-F9A9-C0B1-858CCF81EABD}"/>
          </ac:picMkLst>
        </pc:picChg>
        <pc:picChg chg="add mod modCrop">
          <ac:chgData name="Julien Remond" userId="e056d487d9110819" providerId="LiveId" clId="{3C80A7EA-E63D-427B-BE6E-C469386C2884}" dt="2024-11-05T00:18:22.795" v="446" actId="1076"/>
          <ac:picMkLst>
            <pc:docMk/>
            <pc:sldMk cId="3548221260" sldId="277"/>
            <ac:picMk id="19" creationId="{2EC04A69-38BD-19F3-C008-B77E2EA5BD81}"/>
          </ac:picMkLst>
        </pc:picChg>
        <pc:picChg chg="add mod">
          <ac:chgData name="Julien Remond" userId="e056d487d9110819" providerId="LiveId" clId="{3C80A7EA-E63D-427B-BE6E-C469386C2884}" dt="2024-11-05T00:18:42.460" v="448" actId="1076"/>
          <ac:picMkLst>
            <pc:docMk/>
            <pc:sldMk cId="3548221260" sldId="277"/>
            <ac:picMk id="42" creationId="{424E128F-0F72-2B5D-24CF-9A99A395D255}"/>
          </ac:picMkLst>
        </pc:picChg>
      </pc:sldChg>
      <pc:sldChg chg="addSp delSp modSp new del mod">
        <pc:chgData name="Julien Remond" userId="e056d487d9110819" providerId="LiveId" clId="{3C80A7EA-E63D-427B-BE6E-C469386C2884}" dt="2024-11-05T00:07:53.297" v="311" actId="47"/>
        <pc:sldMkLst>
          <pc:docMk/>
          <pc:sldMk cId="4058729141" sldId="277"/>
        </pc:sldMkLst>
        <pc:spChg chg="del">
          <ac:chgData name="Julien Remond" userId="e056d487d9110819" providerId="LiveId" clId="{3C80A7EA-E63D-427B-BE6E-C469386C2884}" dt="2024-11-05T00:01:25.714" v="288" actId="478"/>
          <ac:spMkLst>
            <pc:docMk/>
            <pc:sldMk cId="4058729141" sldId="277"/>
            <ac:spMk id="2" creationId="{E6EF5C97-67EE-751A-D546-9AA41B11897B}"/>
          </ac:spMkLst>
        </pc:spChg>
        <pc:spChg chg="del">
          <ac:chgData name="Julien Remond" userId="e056d487d9110819" providerId="LiveId" clId="{3C80A7EA-E63D-427B-BE6E-C469386C2884}" dt="2024-11-05T00:01:26.860" v="289" actId="478"/>
          <ac:spMkLst>
            <pc:docMk/>
            <pc:sldMk cId="4058729141" sldId="277"/>
            <ac:spMk id="3" creationId="{F772622E-EAE9-1193-C33D-A6C54608DAC4}"/>
          </ac:spMkLst>
        </pc:spChg>
        <pc:picChg chg="add mod">
          <ac:chgData name="Julien Remond" userId="e056d487d9110819" providerId="LiveId" clId="{3C80A7EA-E63D-427B-BE6E-C469386C2884}" dt="2024-11-05T00:07:19.770" v="308"/>
          <ac:picMkLst>
            <pc:docMk/>
            <pc:sldMk cId="4058729141" sldId="277"/>
            <ac:picMk id="4" creationId="{CD0DA50F-C7AA-28B4-901A-853A143B3B9C}"/>
          </ac:picMkLst>
        </pc:picChg>
        <pc:picChg chg="add mod">
          <ac:chgData name="Julien Remond" userId="e056d487d9110819" providerId="LiveId" clId="{3C80A7EA-E63D-427B-BE6E-C469386C2884}" dt="2024-11-05T00:07:19.770" v="308"/>
          <ac:picMkLst>
            <pc:docMk/>
            <pc:sldMk cId="4058729141" sldId="277"/>
            <ac:picMk id="5" creationId="{D7E433CA-58B5-A760-EBA9-FFB37B20F55F}"/>
          </ac:picMkLst>
        </pc:picChg>
        <pc:picChg chg="add mod">
          <ac:chgData name="Julien Remond" userId="e056d487d9110819" providerId="LiveId" clId="{3C80A7EA-E63D-427B-BE6E-C469386C2884}" dt="2024-11-05T00:07:24.099" v="310" actId="1076"/>
          <ac:picMkLst>
            <pc:docMk/>
            <pc:sldMk cId="4058729141" sldId="277"/>
            <ac:picMk id="6" creationId="{9FC10E9B-BC96-4959-1F41-0BD46199C470}"/>
          </ac:picMkLst>
        </pc:picChg>
        <pc:picChg chg="add mod">
          <ac:chgData name="Julien Remond" userId="e056d487d9110819" providerId="LiveId" clId="{3C80A7EA-E63D-427B-BE6E-C469386C2884}" dt="2024-11-05T00:07:24.099" v="310" actId="1076"/>
          <ac:picMkLst>
            <pc:docMk/>
            <pc:sldMk cId="4058729141" sldId="277"/>
            <ac:picMk id="7" creationId="{BE801959-CF6C-B4BD-1355-395F365D88F3}"/>
          </ac:picMkLst>
        </pc:picChg>
      </pc:sldChg>
      <pc:sldChg chg="del">
        <pc:chgData name="Julien Remond" userId="e056d487d9110819" providerId="LiveId" clId="{3C80A7EA-E63D-427B-BE6E-C469386C2884}" dt="2024-11-04T23:43:29.781" v="22" actId="47"/>
        <pc:sldMkLst>
          <pc:docMk/>
          <pc:sldMk cId="1568846709" sldId="278"/>
        </pc:sldMkLst>
      </pc:sldChg>
      <pc:sldChg chg="addSp delSp modSp add mod">
        <pc:chgData name="Julien Remond" userId="e056d487d9110819" providerId="LiveId" clId="{3C80A7EA-E63D-427B-BE6E-C469386C2884}" dt="2024-11-05T00:20:49.940" v="478" actId="1076"/>
        <pc:sldMkLst>
          <pc:docMk/>
          <pc:sldMk cId="1614775406" sldId="278"/>
        </pc:sldMkLst>
        <pc:spChg chg="add mod">
          <ac:chgData name="Julien Remond" userId="e056d487d9110819" providerId="LiveId" clId="{3C80A7EA-E63D-427B-BE6E-C469386C2884}" dt="2024-11-05T00:20:42.674" v="476" actId="1076"/>
          <ac:spMkLst>
            <pc:docMk/>
            <pc:sldMk cId="1614775406" sldId="278"/>
            <ac:spMk id="2" creationId="{015C2DAA-D40F-F1E0-5624-E1B7B4DF2E02}"/>
          </ac:spMkLst>
        </pc:spChg>
        <pc:spChg chg="add mod">
          <ac:chgData name="Julien Remond" userId="e056d487d9110819" providerId="LiveId" clId="{3C80A7EA-E63D-427B-BE6E-C469386C2884}" dt="2024-11-05T00:20:42.674" v="476" actId="1076"/>
          <ac:spMkLst>
            <pc:docMk/>
            <pc:sldMk cId="1614775406" sldId="278"/>
            <ac:spMk id="3" creationId="{436ABC4B-F0F7-961F-3293-D932F5122F7B}"/>
          </ac:spMkLst>
        </pc:spChg>
        <pc:spChg chg="add mod">
          <ac:chgData name="Julien Remond" userId="e056d487d9110819" providerId="LiveId" clId="{3C80A7EA-E63D-427B-BE6E-C469386C2884}" dt="2024-11-05T00:20:49.940" v="478" actId="1076"/>
          <ac:spMkLst>
            <pc:docMk/>
            <pc:sldMk cId="1614775406" sldId="278"/>
            <ac:spMk id="4" creationId="{7AEECFB6-A3B1-1F67-6E7E-52AC8E033D02}"/>
          </ac:spMkLst>
        </pc:spChg>
        <pc:spChg chg="add mod">
          <ac:chgData name="Julien Remond" userId="e056d487d9110819" providerId="LiveId" clId="{3C80A7EA-E63D-427B-BE6E-C469386C2884}" dt="2024-11-05T00:20:49.940" v="478" actId="1076"/>
          <ac:spMkLst>
            <pc:docMk/>
            <pc:sldMk cId="1614775406" sldId="278"/>
            <ac:spMk id="5" creationId="{B0ADCC53-82AD-9AF0-6D5A-4ECBFD5D4A15}"/>
          </ac:spMkLst>
        </pc:spChg>
        <pc:spChg chg="del">
          <ac:chgData name="Julien Remond" userId="e056d487d9110819" providerId="LiveId" clId="{3C80A7EA-E63D-427B-BE6E-C469386C2884}" dt="2024-11-05T00:15:43.607" v="405" actId="478"/>
          <ac:spMkLst>
            <pc:docMk/>
            <pc:sldMk cId="1614775406" sldId="278"/>
            <ac:spMk id="20" creationId="{A67C0996-E834-1FCA-540B-7B36BA971D50}"/>
          </ac:spMkLst>
        </pc:spChg>
        <pc:spChg chg="del">
          <ac:chgData name="Julien Remond" userId="e056d487d9110819" providerId="LiveId" clId="{3C80A7EA-E63D-427B-BE6E-C469386C2884}" dt="2024-11-05T00:15:43.607" v="405" actId="478"/>
          <ac:spMkLst>
            <pc:docMk/>
            <pc:sldMk cId="1614775406" sldId="278"/>
            <ac:spMk id="21" creationId="{B123BE82-0837-5247-2D72-C1F4BC2A5E84}"/>
          </ac:spMkLst>
        </pc:spChg>
        <pc:spChg chg="del">
          <ac:chgData name="Julien Remond" userId="e056d487d9110819" providerId="LiveId" clId="{3C80A7EA-E63D-427B-BE6E-C469386C2884}" dt="2024-11-05T00:15:43.607" v="405" actId="478"/>
          <ac:spMkLst>
            <pc:docMk/>
            <pc:sldMk cId="1614775406" sldId="278"/>
            <ac:spMk id="22" creationId="{3F858B90-324E-BB93-7041-392086FB611C}"/>
          </ac:spMkLst>
        </pc:spChg>
        <pc:spChg chg="del">
          <ac:chgData name="Julien Remond" userId="e056d487d9110819" providerId="LiveId" clId="{3C80A7EA-E63D-427B-BE6E-C469386C2884}" dt="2024-11-05T00:15:43.607" v="405" actId="478"/>
          <ac:spMkLst>
            <pc:docMk/>
            <pc:sldMk cId="1614775406" sldId="278"/>
            <ac:spMk id="23" creationId="{94A84ED1-4254-1453-DBA3-F57F156A96D2}"/>
          </ac:spMkLst>
        </pc:spChg>
        <pc:spChg chg="del">
          <ac:chgData name="Julien Remond" userId="e056d487d9110819" providerId="LiveId" clId="{3C80A7EA-E63D-427B-BE6E-C469386C2884}" dt="2024-11-05T00:15:43.607" v="405" actId="478"/>
          <ac:spMkLst>
            <pc:docMk/>
            <pc:sldMk cId="1614775406" sldId="278"/>
            <ac:spMk id="24" creationId="{7E60B54D-97FB-E52A-67B9-7D0483A4FDBB}"/>
          </ac:spMkLst>
        </pc:spChg>
        <pc:spChg chg="del">
          <ac:chgData name="Julien Remond" userId="e056d487d9110819" providerId="LiveId" clId="{3C80A7EA-E63D-427B-BE6E-C469386C2884}" dt="2024-11-05T00:15:43.607" v="405" actId="478"/>
          <ac:spMkLst>
            <pc:docMk/>
            <pc:sldMk cId="1614775406" sldId="278"/>
            <ac:spMk id="25" creationId="{6143CCEE-D880-A5E5-F9B4-F459EF11C0A9}"/>
          </ac:spMkLst>
        </pc:spChg>
        <pc:spChg chg="del">
          <ac:chgData name="Julien Remond" userId="e056d487d9110819" providerId="LiveId" clId="{3C80A7EA-E63D-427B-BE6E-C469386C2884}" dt="2024-11-05T00:15:43.607" v="405" actId="478"/>
          <ac:spMkLst>
            <pc:docMk/>
            <pc:sldMk cId="1614775406" sldId="278"/>
            <ac:spMk id="26" creationId="{DC6392A5-50FE-8FC0-3018-6A66DC7215F2}"/>
          </ac:spMkLst>
        </pc:spChg>
        <pc:spChg chg="del">
          <ac:chgData name="Julien Remond" userId="e056d487d9110819" providerId="LiveId" clId="{3C80A7EA-E63D-427B-BE6E-C469386C2884}" dt="2024-11-05T00:15:43.607" v="405" actId="478"/>
          <ac:spMkLst>
            <pc:docMk/>
            <pc:sldMk cId="1614775406" sldId="278"/>
            <ac:spMk id="27" creationId="{23CB8C9C-89DD-4E38-CF3F-D3A6AA270DC2}"/>
          </ac:spMkLst>
        </pc:spChg>
        <pc:picChg chg="del">
          <ac:chgData name="Julien Remond" userId="e056d487d9110819" providerId="LiveId" clId="{3C80A7EA-E63D-427B-BE6E-C469386C2884}" dt="2024-11-05T00:15:43.607" v="405" actId="478"/>
          <ac:picMkLst>
            <pc:docMk/>
            <pc:sldMk cId="1614775406" sldId="278"/>
            <ac:picMk id="12" creationId="{45EFA318-E7D0-2F4C-288F-BB6F0C6C8733}"/>
          </ac:picMkLst>
        </pc:picChg>
        <pc:picChg chg="del">
          <ac:chgData name="Julien Remond" userId="e056d487d9110819" providerId="LiveId" clId="{3C80A7EA-E63D-427B-BE6E-C469386C2884}" dt="2024-11-05T00:15:43.607" v="405" actId="478"/>
          <ac:picMkLst>
            <pc:docMk/>
            <pc:sldMk cId="1614775406" sldId="278"/>
            <ac:picMk id="13" creationId="{82419DC6-8607-0587-32CC-7490A7AC3A82}"/>
          </ac:picMkLst>
        </pc:picChg>
        <pc:picChg chg="del">
          <ac:chgData name="Julien Remond" userId="e056d487d9110819" providerId="LiveId" clId="{3C80A7EA-E63D-427B-BE6E-C469386C2884}" dt="2024-11-05T00:15:43.607" v="405" actId="478"/>
          <ac:picMkLst>
            <pc:docMk/>
            <pc:sldMk cId="1614775406" sldId="278"/>
            <ac:picMk id="14" creationId="{305DCA08-3941-52E2-FE21-108A84E24BA5}"/>
          </ac:picMkLst>
        </pc:picChg>
        <pc:picChg chg="mod modCrop">
          <ac:chgData name="Julien Remond" userId="e056d487d9110819" providerId="LiveId" clId="{3C80A7EA-E63D-427B-BE6E-C469386C2884}" dt="2024-11-05T00:20:33.311" v="474" actId="1076"/>
          <ac:picMkLst>
            <pc:docMk/>
            <pc:sldMk cId="1614775406" sldId="278"/>
            <ac:picMk id="15" creationId="{836050D0-C49C-BA78-BC76-B17E4978BB9E}"/>
          </ac:picMkLst>
        </pc:picChg>
        <pc:picChg chg="del">
          <ac:chgData name="Julien Remond" userId="e056d487d9110819" providerId="LiveId" clId="{3C80A7EA-E63D-427B-BE6E-C469386C2884}" dt="2024-11-05T00:15:44.462" v="406" actId="478"/>
          <ac:picMkLst>
            <pc:docMk/>
            <pc:sldMk cId="1614775406" sldId="278"/>
            <ac:picMk id="16" creationId="{801E30E9-570E-7BDD-8921-1C7886342D78}"/>
          </ac:picMkLst>
        </pc:picChg>
        <pc:picChg chg="del">
          <ac:chgData name="Julien Remond" userId="e056d487d9110819" providerId="LiveId" clId="{3C80A7EA-E63D-427B-BE6E-C469386C2884}" dt="2024-11-05T00:15:43.607" v="405" actId="478"/>
          <ac:picMkLst>
            <pc:docMk/>
            <pc:sldMk cId="1614775406" sldId="278"/>
            <ac:picMk id="17" creationId="{BEACF20C-8386-2A58-E483-4D96399929D0}"/>
          </ac:picMkLst>
        </pc:picChg>
        <pc:picChg chg="mod modCrop">
          <ac:chgData name="Julien Remond" userId="e056d487d9110819" providerId="LiveId" clId="{3C80A7EA-E63D-427B-BE6E-C469386C2884}" dt="2024-11-05T00:19:59.695" v="466" actId="1076"/>
          <ac:picMkLst>
            <pc:docMk/>
            <pc:sldMk cId="1614775406" sldId="278"/>
            <ac:picMk id="18" creationId="{F51782C7-9633-A035-FD4D-3240AFD40DAB}"/>
          </ac:picMkLst>
        </pc:picChg>
        <pc:picChg chg="del">
          <ac:chgData name="Julien Remond" userId="e056d487d9110819" providerId="LiveId" clId="{3C80A7EA-E63D-427B-BE6E-C469386C2884}" dt="2024-11-05T00:15:46.036" v="407" actId="478"/>
          <ac:picMkLst>
            <pc:docMk/>
            <pc:sldMk cId="1614775406" sldId="278"/>
            <ac:picMk id="19" creationId="{C67D3C0E-7D1E-2096-7207-DEB924AF6D9F}"/>
          </ac:picMkLst>
        </pc:picChg>
      </pc:sldChg>
      <pc:sldChg chg="del">
        <pc:chgData name="Julien Remond" userId="e056d487d9110819" providerId="LiveId" clId="{3C80A7EA-E63D-427B-BE6E-C469386C2884}" dt="2024-11-04T23:43:28.332" v="20" actId="47"/>
        <pc:sldMkLst>
          <pc:docMk/>
          <pc:sldMk cId="1482922625" sldId="279"/>
        </pc:sldMkLst>
      </pc:sldChg>
      <pc:sldChg chg="addSp delSp modSp new mod">
        <pc:chgData name="Julien Remond" userId="e056d487d9110819" providerId="LiveId" clId="{3C80A7EA-E63D-427B-BE6E-C469386C2884}" dt="2024-11-05T06:41:06.028" v="484" actId="1076"/>
        <pc:sldMkLst>
          <pc:docMk/>
          <pc:sldMk cId="2823832636" sldId="279"/>
        </pc:sldMkLst>
        <pc:spChg chg="del">
          <ac:chgData name="Julien Remond" userId="e056d487d9110819" providerId="LiveId" clId="{3C80A7EA-E63D-427B-BE6E-C469386C2884}" dt="2024-11-05T06:40:47.617" v="480" actId="478"/>
          <ac:spMkLst>
            <pc:docMk/>
            <pc:sldMk cId="2823832636" sldId="279"/>
            <ac:spMk id="2" creationId="{A941BECE-FE10-E8D7-E333-EE12BEC345D1}"/>
          </ac:spMkLst>
        </pc:spChg>
        <pc:spChg chg="del">
          <ac:chgData name="Julien Remond" userId="e056d487d9110819" providerId="LiveId" clId="{3C80A7EA-E63D-427B-BE6E-C469386C2884}" dt="2024-11-05T06:40:47.617" v="480" actId="478"/>
          <ac:spMkLst>
            <pc:docMk/>
            <pc:sldMk cId="2823832636" sldId="279"/>
            <ac:spMk id="3" creationId="{44F60AD4-6D5D-73E7-8B15-B8A2618135D2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4" creationId="{06CA4992-6CFE-C9A8-68B1-5918B6CA7121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5" creationId="{7FD234F0-2C2F-1425-BFDC-1B9B483B3622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6" creationId="{D1274997-2165-E912-527A-8F7CE466418B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7" creationId="{DBBF8E85-C6FE-4F59-0297-1CCAFA2A50AC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8" creationId="{7BF64691-C9F8-A558-4FD8-FE67ABCBD1FC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9" creationId="{14C438C2-0111-B0B8-9D3A-1A4BEBAD2907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10" creationId="{C137159D-9699-76C1-78A4-A66D7386BA81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11" creationId="{222E0618-4829-4FB9-4889-0687C17C2FCB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20" creationId="{7455DD44-6757-18D4-F941-656F97C8255A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21" creationId="{C165D962-0774-6CB1-BE2F-73ACFA69EA2C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22" creationId="{FCC723BE-C876-270D-14D9-A198B5BB4EEF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23" creationId="{27661D32-A006-381A-2952-9B8A582D7E5E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24" creationId="{40871464-030E-0C5D-94A9-D1F3070A80B0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25" creationId="{99230AC6-2580-1C17-2140-C8D048B5EC71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26" creationId="{E926B288-944D-B417-2CC6-DCE3663E3DB8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27" creationId="{7A5B5953-425A-0819-A882-7A3F5684CC63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28" creationId="{B51E8C58-C3BE-F38D-D541-77D2EB929CCD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29" creationId="{0C635D9C-77C3-9847-4D26-C650B992DE8A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30" creationId="{26556BF1-9842-004C-3841-B52826F71F98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31" creationId="{979E0E4F-4BDD-D118-2EB9-5B85963FF5D8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32" creationId="{52659810-95EA-CE61-F89D-1FEFF7194AF8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33" creationId="{CFE4518A-985F-F111-1E73-72A3ADD00057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34" creationId="{D9665AFC-82C1-ACD2-D8EA-81D4FF8279FB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35" creationId="{D98D8119-8194-1F36-6F97-49BEAB78C1F3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36" creationId="{6826975D-F30E-CBCD-D4D0-5CA2F25FDBB5}"/>
          </ac:spMkLst>
        </pc:spChg>
        <pc:spChg chg="add mod">
          <ac:chgData name="Julien Remond" userId="e056d487d9110819" providerId="LiveId" clId="{3C80A7EA-E63D-427B-BE6E-C469386C2884}" dt="2024-11-05T06:41:00.707" v="483" actId="1076"/>
          <ac:spMkLst>
            <pc:docMk/>
            <pc:sldMk cId="2823832636" sldId="279"/>
            <ac:spMk id="37" creationId="{C952D264-5B5D-E0DD-0901-C01E9816A730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38" creationId="{CCBCAC26-EF6F-2361-9C52-C26D8CAEE3AE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39" creationId="{90B7F852-4CA7-6010-A313-D73DC7740ECA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40" creationId="{FA0B0EF6-C40D-8191-A400-21299080B9F2}"/>
          </ac:spMkLst>
        </pc:spChg>
        <pc:spChg chg="add mod">
          <ac:chgData name="Julien Remond" userId="e056d487d9110819" providerId="LiveId" clId="{3C80A7EA-E63D-427B-BE6E-C469386C2884}" dt="2024-11-05T06:41:00.707" v="483" actId="1076"/>
          <ac:spMkLst>
            <pc:docMk/>
            <pc:sldMk cId="2823832636" sldId="279"/>
            <ac:spMk id="41" creationId="{3FF767D1-722A-FD19-F7DD-8609EC28B229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42" creationId="{1AFD54B3-0DB1-1A63-06E1-1F0380B239C6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43" creationId="{CDAC2530-5EBF-8511-1767-DF7DC0CAA32E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44" creationId="{E1E6860B-D413-0C57-2C47-F88A3C4D566D}"/>
          </ac:spMkLst>
        </pc:spChg>
        <pc:spChg chg="add mod">
          <ac:chgData name="Julien Remond" userId="e056d487d9110819" providerId="LiveId" clId="{3C80A7EA-E63D-427B-BE6E-C469386C2884}" dt="2024-11-05T06:41:00.707" v="483" actId="1076"/>
          <ac:spMkLst>
            <pc:docMk/>
            <pc:sldMk cId="2823832636" sldId="279"/>
            <ac:spMk id="45" creationId="{CF30645D-33BD-579D-7D00-88847CF44E24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46" creationId="{0D169A67-96F4-9650-DD67-928C8CD1FF88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47" creationId="{8DCE3A27-4B8A-1A53-3BEA-5529D54C49C8}"/>
          </ac:spMkLst>
        </pc:spChg>
        <pc:spChg chg="add mod">
          <ac:chgData name="Julien Remond" userId="e056d487d9110819" providerId="LiveId" clId="{3C80A7EA-E63D-427B-BE6E-C469386C2884}" dt="2024-11-05T06:40:55.803" v="481"/>
          <ac:spMkLst>
            <pc:docMk/>
            <pc:sldMk cId="2823832636" sldId="279"/>
            <ac:spMk id="52" creationId="{8B93A8AF-AED8-72A1-8D7D-2F19CDEE369F}"/>
          </ac:spMkLst>
        </pc:spChg>
        <pc:spChg chg="add mod">
          <ac:chgData name="Julien Remond" userId="e056d487d9110819" providerId="LiveId" clId="{3C80A7EA-E63D-427B-BE6E-C469386C2884}" dt="2024-11-05T06:41:00.707" v="483" actId="1076"/>
          <ac:spMkLst>
            <pc:docMk/>
            <pc:sldMk cId="2823832636" sldId="279"/>
            <ac:spMk id="54" creationId="{F085B365-7142-19A7-FB40-57137A36A36F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55" creationId="{BB41F2EB-2A0C-0557-A221-C27058DFEAF4}"/>
          </ac:spMkLst>
        </pc:spChg>
        <pc:spChg chg="add mod">
          <ac:chgData name="Julien Remond" userId="e056d487d9110819" providerId="LiveId" clId="{3C80A7EA-E63D-427B-BE6E-C469386C2884}" dt="2024-11-05T06:41:06.028" v="484" actId="1076"/>
          <ac:spMkLst>
            <pc:docMk/>
            <pc:sldMk cId="2823832636" sldId="279"/>
            <ac:spMk id="57" creationId="{68258DE6-C658-D55F-4747-D3259F4310CD}"/>
          </ac:spMkLst>
        </pc:spChg>
        <pc:picChg chg="add mod">
          <ac:chgData name="Julien Remond" userId="e056d487d9110819" providerId="LiveId" clId="{3C80A7EA-E63D-427B-BE6E-C469386C2884}" dt="2024-11-05T06:40:55.803" v="481"/>
          <ac:picMkLst>
            <pc:docMk/>
            <pc:sldMk cId="2823832636" sldId="279"/>
            <ac:picMk id="12" creationId="{2841874C-35D2-711F-8A24-34A78D7A4E2E}"/>
          </ac:picMkLst>
        </pc:picChg>
        <pc:picChg chg="add mod">
          <ac:chgData name="Julien Remond" userId="e056d487d9110819" providerId="LiveId" clId="{3C80A7EA-E63D-427B-BE6E-C469386C2884}" dt="2024-11-05T06:40:55.803" v="481"/>
          <ac:picMkLst>
            <pc:docMk/>
            <pc:sldMk cId="2823832636" sldId="279"/>
            <ac:picMk id="13" creationId="{39E5050D-84AA-FD81-7C66-1FBE903F5064}"/>
          </ac:picMkLst>
        </pc:picChg>
        <pc:picChg chg="add mod">
          <ac:chgData name="Julien Remond" userId="e056d487d9110819" providerId="LiveId" clId="{3C80A7EA-E63D-427B-BE6E-C469386C2884}" dt="2024-11-05T06:41:06.028" v="484" actId="1076"/>
          <ac:picMkLst>
            <pc:docMk/>
            <pc:sldMk cId="2823832636" sldId="279"/>
            <ac:picMk id="14" creationId="{EF587906-DB79-6C30-BB4B-1599193F6900}"/>
          </ac:picMkLst>
        </pc:picChg>
        <pc:picChg chg="add mod">
          <ac:chgData name="Julien Remond" userId="e056d487d9110819" providerId="LiveId" clId="{3C80A7EA-E63D-427B-BE6E-C469386C2884}" dt="2024-11-05T06:41:06.028" v="484" actId="1076"/>
          <ac:picMkLst>
            <pc:docMk/>
            <pc:sldMk cId="2823832636" sldId="279"/>
            <ac:picMk id="15" creationId="{014F915D-24EF-5AF6-C32F-F7B33D4121FC}"/>
          </ac:picMkLst>
        </pc:picChg>
        <pc:picChg chg="add mod">
          <ac:chgData name="Julien Remond" userId="e056d487d9110819" providerId="LiveId" clId="{3C80A7EA-E63D-427B-BE6E-C469386C2884}" dt="2024-11-05T06:40:55.803" v="481"/>
          <ac:picMkLst>
            <pc:docMk/>
            <pc:sldMk cId="2823832636" sldId="279"/>
            <ac:picMk id="16" creationId="{8AF4F0BE-ECD0-1230-919A-104708DAE40F}"/>
          </ac:picMkLst>
        </pc:picChg>
        <pc:picChg chg="add mod">
          <ac:chgData name="Julien Remond" userId="e056d487d9110819" providerId="LiveId" clId="{3C80A7EA-E63D-427B-BE6E-C469386C2884}" dt="2024-11-05T06:40:55.803" v="481"/>
          <ac:picMkLst>
            <pc:docMk/>
            <pc:sldMk cId="2823832636" sldId="279"/>
            <ac:picMk id="17" creationId="{0FE4EA5A-2996-745F-411E-DDB89DED713E}"/>
          </ac:picMkLst>
        </pc:picChg>
        <pc:picChg chg="add mod">
          <ac:chgData name="Julien Remond" userId="e056d487d9110819" providerId="LiveId" clId="{3C80A7EA-E63D-427B-BE6E-C469386C2884}" dt="2024-11-05T06:41:06.028" v="484" actId="1076"/>
          <ac:picMkLst>
            <pc:docMk/>
            <pc:sldMk cId="2823832636" sldId="279"/>
            <ac:picMk id="18" creationId="{809DDDFC-1957-6426-ABD1-9314A1B66F88}"/>
          </ac:picMkLst>
        </pc:picChg>
        <pc:picChg chg="add mod">
          <ac:chgData name="Julien Remond" userId="e056d487d9110819" providerId="LiveId" clId="{3C80A7EA-E63D-427B-BE6E-C469386C2884}" dt="2024-11-05T06:41:06.028" v="484" actId="1076"/>
          <ac:picMkLst>
            <pc:docMk/>
            <pc:sldMk cId="2823832636" sldId="279"/>
            <ac:picMk id="19" creationId="{DC26AC27-52E6-70C0-D5F9-C5777793C2FB}"/>
          </ac:picMkLst>
        </pc:picChg>
        <pc:picChg chg="add mod">
          <ac:chgData name="Julien Remond" userId="e056d487d9110819" providerId="LiveId" clId="{3C80A7EA-E63D-427B-BE6E-C469386C2884}" dt="2024-11-05T06:40:55.803" v="481"/>
          <ac:picMkLst>
            <pc:docMk/>
            <pc:sldMk cId="2823832636" sldId="279"/>
            <ac:picMk id="48" creationId="{F8DE9C77-FC95-35BB-7632-8DA39C364050}"/>
          </ac:picMkLst>
        </pc:picChg>
        <pc:picChg chg="add mod">
          <ac:chgData name="Julien Remond" userId="e056d487d9110819" providerId="LiveId" clId="{3C80A7EA-E63D-427B-BE6E-C469386C2884}" dt="2024-11-05T06:40:55.803" v="481"/>
          <ac:picMkLst>
            <pc:docMk/>
            <pc:sldMk cId="2823832636" sldId="279"/>
            <ac:picMk id="49" creationId="{CAA216F1-81D3-3043-7FED-A2EBCFE53680}"/>
          </ac:picMkLst>
        </pc:picChg>
        <pc:picChg chg="add mod">
          <ac:chgData name="Julien Remond" userId="e056d487d9110819" providerId="LiveId" clId="{3C80A7EA-E63D-427B-BE6E-C469386C2884}" dt="2024-11-05T06:41:06.028" v="484" actId="1076"/>
          <ac:picMkLst>
            <pc:docMk/>
            <pc:sldMk cId="2823832636" sldId="279"/>
            <ac:picMk id="50" creationId="{F25CA72C-54BC-2EAF-F2B5-176FF770021D}"/>
          </ac:picMkLst>
        </pc:picChg>
        <pc:picChg chg="add mod">
          <ac:chgData name="Julien Remond" userId="e056d487d9110819" providerId="LiveId" clId="{3C80A7EA-E63D-427B-BE6E-C469386C2884}" dt="2024-11-05T06:41:06.028" v="484" actId="1076"/>
          <ac:picMkLst>
            <pc:docMk/>
            <pc:sldMk cId="2823832636" sldId="279"/>
            <ac:picMk id="51" creationId="{41492705-1D54-9DC9-0C97-D3705BA7D512}"/>
          </ac:picMkLst>
        </pc:picChg>
        <pc:picChg chg="add mod">
          <ac:chgData name="Julien Remond" userId="e056d487d9110819" providerId="LiveId" clId="{3C80A7EA-E63D-427B-BE6E-C469386C2884}" dt="2024-11-05T06:40:55.803" v="481"/>
          <ac:picMkLst>
            <pc:docMk/>
            <pc:sldMk cId="2823832636" sldId="279"/>
            <ac:picMk id="53" creationId="{4E7C2B97-10C9-48DC-95BC-534A5866E136}"/>
          </ac:picMkLst>
        </pc:picChg>
        <pc:picChg chg="add mod">
          <ac:chgData name="Julien Remond" userId="e056d487d9110819" providerId="LiveId" clId="{3C80A7EA-E63D-427B-BE6E-C469386C2884}" dt="2024-11-05T06:41:06.028" v="484" actId="1076"/>
          <ac:picMkLst>
            <pc:docMk/>
            <pc:sldMk cId="2823832636" sldId="279"/>
            <ac:picMk id="56" creationId="{3FB64141-9A98-F652-34F8-FDBB6598FC14}"/>
          </ac:picMkLst>
        </pc:picChg>
        <pc:picChg chg="add mod">
          <ac:chgData name="Julien Remond" userId="e056d487d9110819" providerId="LiveId" clId="{3C80A7EA-E63D-427B-BE6E-C469386C2884}" dt="2024-11-05T06:41:06.028" v="484" actId="1076"/>
          <ac:picMkLst>
            <pc:docMk/>
            <pc:sldMk cId="2823832636" sldId="279"/>
            <ac:picMk id="58" creationId="{864BBF2F-C5E2-120C-7AD6-A3446978A969}"/>
          </ac:picMkLst>
        </pc:picChg>
      </pc:sldChg>
      <pc:sldChg chg="addSp delSp modSp new mod">
        <pc:chgData name="Julien Remond" userId="e056d487d9110819" providerId="LiveId" clId="{3C80A7EA-E63D-427B-BE6E-C469386C2884}" dt="2024-11-05T06:41:27.660" v="489" actId="1076"/>
        <pc:sldMkLst>
          <pc:docMk/>
          <pc:sldMk cId="1013967995" sldId="280"/>
        </pc:sldMkLst>
        <pc:spChg chg="del">
          <ac:chgData name="Julien Remond" userId="e056d487d9110819" providerId="LiveId" clId="{3C80A7EA-E63D-427B-BE6E-C469386C2884}" dt="2024-11-05T06:41:11.985" v="486" actId="478"/>
          <ac:spMkLst>
            <pc:docMk/>
            <pc:sldMk cId="1013967995" sldId="280"/>
            <ac:spMk id="2" creationId="{C659A6EA-D806-1BEC-784F-96005551203F}"/>
          </ac:spMkLst>
        </pc:spChg>
        <pc:spChg chg="del">
          <ac:chgData name="Julien Remond" userId="e056d487d9110819" providerId="LiveId" clId="{3C80A7EA-E63D-427B-BE6E-C469386C2884}" dt="2024-11-05T06:41:11.985" v="486" actId="478"/>
          <ac:spMkLst>
            <pc:docMk/>
            <pc:sldMk cId="1013967995" sldId="280"/>
            <ac:spMk id="3" creationId="{1CD1A292-EA0B-E684-C516-41A973FA4E11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4" creationId="{25D1FC05-FC6E-2A2F-3A48-D598D64D21EC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5" creationId="{DD2F9D61-1C37-259D-B440-29DEC59F779D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6" creationId="{2B9DB925-A344-796C-E5B6-342013608D3C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7" creationId="{285EC33B-7315-BF87-D7A7-6277166B9BA7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8" creationId="{4208D998-15D3-290D-885D-0811EE251D73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9" creationId="{D92255B1-B28F-176E-4AD0-510126C74546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0" creationId="{A24B7E30-0AE3-CB71-6B56-50787A11A7B4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1" creationId="{D3841D78-8016-8803-8E80-D1711B013F39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2" creationId="{4E8D5C03-4186-AF56-F3AA-FE131EDAD04A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3" creationId="{E755ED0D-EC53-2D12-F30E-1C89367D6F30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4" creationId="{DB6E18FE-CCEF-9B5E-A140-34B63BC542FE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5" creationId="{E1330F29-79C3-9F27-BA99-B1E4CC7182C6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6" creationId="{ECFFD395-04B6-2AE3-41B2-49B6531B9ADC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7" creationId="{4423FEAD-08A8-33E1-827A-29073F67D998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8" creationId="{51599E0B-19BE-8B50-2B00-26F0412B607D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19" creationId="{33DD285B-D14F-931D-CB08-5F7CF8692B61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20" creationId="{01859BEC-5407-1C62-F643-C7793CD9E82E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21" creationId="{18428905-C1BF-0875-3201-37E26FD1C0F7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22" creationId="{EA8B4030-B624-9698-AB04-0CD84E2C9C5D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23" creationId="{86C19003-416B-380B-00E3-6761717E5FC9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24" creationId="{0A5960DF-241F-61F7-8D98-6CB4F408DE47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25" creationId="{F85F8F82-4AB9-499C-CA9C-F61997992449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28" creationId="{8F83C8A7-E72A-6A8E-448E-84A1D072E3CF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29" creationId="{403B4B30-0454-7703-2E5E-B048B3D14B39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30" creationId="{31E3484D-5E40-09C2-104E-55B812EADEF1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31" creationId="{0281951A-D351-71CC-4A6E-DCE246C9F130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33" creationId="{68DE657E-0F51-687C-A082-244FE609228D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34" creationId="{4612C80B-9514-E24A-084F-25DCEEA8E603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35" creationId="{641FC76A-919F-97BE-5636-5AC8F2100E7D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36" creationId="{7D5835E7-770F-4B46-F07F-7528A170E59C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37" creationId="{FAC3A2D0-434F-65D4-34D1-9EA10B017535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38" creationId="{2CB8535D-7AFC-8FF6-CC72-40CAC08CCC49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39" creationId="{64F80DA0-E6B0-8EC6-BC35-A52EE27AE37D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40" creationId="{901B0C43-C369-6B24-C5ED-CD87C8FB4D94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41" creationId="{7E6530DA-D515-9E1F-F947-822893152BD7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42" creationId="{F42CF1B5-648C-3F74-B80C-0778EEC0028B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43" creationId="{10F34BBD-1B6E-364F-5214-FF780BDEA0EC}"/>
          </ac:spMkLst>
        </pc:spChg>
        <pc:spChg chg="add mod">
          <ac:chgData name="Julien Remond" userId="e056d487d9110819" providerId="LiveId" clId="{3C80A7EA-E63D-427B-BE6E-C469386C2884}" dt="2024-11-05T06:41:18.977" v="487"/>
          <ac:spMkLst>
            <pc:docMk/>
            <pc:sldMk cId="1013967995" sldId="280"/>
            <ac:spMk id="44" creationId="{053D4CED-F2B2-8800-D3E3-A1B260C5648A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45" creationId="{6BEE7609-F19A-AE4A-ED25-62258ADB015D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46" creationId="{937FF7BD-A8D2-A7AB-8ED8-ED5F67009F3A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47" creationId="{0A78636E-E297-9845-6CAA-60CBD13256BD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48" creationId="{9D28048E-DB9E-CA37-18A9-BC9D7ADFC3A3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49" creationId="{F2F3E2F5-AA18-6DF8-4586-C98F60CF77A6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0" creationId="{6528BCA9-FC97-AC88-FC24-C6912755B7F5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1" creationId="{DE3EDF5F-64F9-13BC-9458-15084E1FE3B4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2" creationId="{D4F83E9E-9408-CCC2-914A-8E5F3DEDD3E6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3" creationId="{256C2C1F-9B81-9D4C-4E4A-C2B555C23BF3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4" creationId="{D9F36D99-5814-2E7D-7FCB-0834B5B28E3C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5" creationId="{AAAB5FDF-621E-758A-190B-F64BEB2AA4CD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6" creationId="{EC3AC545-E1E6-C51B-B8CF-A70C3B3ED1D9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7" creationId="{E2469F05-EFBC-EBB0-A058-8A9D6DF99C55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8" creationId="{03FC925A-B481-FE29-8476-5E126DA3A069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59" creationId="{4828F1F5-6F14-22AB-AAC9-B094E329AA40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60" creationId="{1F903731-105B-437A-E497-EAC0C16D18D3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61" creationId="{73AFF651-F43F-D71E-840F-EBCCF2F6D15D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62" creationId="{BCF2757F-FEBB-1366-752D-DB93504D7C4C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63" creationId="{FDBD6CE5-4442-0EB3-162F-7795F9605DD6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64" creationId="{CD67F99C-303D-71C2-3446-EB5FD2AC010A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66" creationId="{FA1F8225-4187-7BD7-A6FD-74B1C504849E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67" creationId="{B9F86736-1A74-DECE-ED65-2E88A0E0BAA5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69" creationId="{DACF1FAB-06B2-92D3-E112-3C26A7271706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70" creationId="{9307B733-AD7E-78A9-25EC-797BA0F63AEC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71" creationId="{FD07F1B2-5F67-85E8-E390-AFA5F78DA3B2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72" creationId="{FDDC6563-88F3-09E3-AAC6-B58EF2535C17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74" creationId="{61CA2108-99D6-7231-CD93-83A6E69F54C1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75" creationId="{929F419C-FEAD-70F4-AD18-BC1EFDB3688A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77" creationId="{03CCD3B0-602C-1513-B127-0CCB5DD6D31A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78" creationId="{070C5597-63FE-1A3F-4608-A9D77B7EBEB8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79" creationId="{4AF9E974-D1E3-740E-FAB1-DD4986C01AEC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80" creationId="{B0F79122-B99F-DEA1-4DC8-D893056C3442}"/>
          </ac:spMkLst>
        </pc:spChg>
        <pc:spChg chg="add mod">
          <ac:chgData name="Julien Remond" userId="e056d487d9110819" providerId="LiveId" clId="{3C80A7EA-E63D-427B-BE6E-C469386C2884}" dt="2024-11-05T06:41:27.660" v="489" actId="1076"/>
          <ac:spMkLst>
            <pc:docMk/>
            <pc:sldMk cId="1013967995" sldId="280"/>
            <ac:spMk id="81" creationId="{A16D6688-8475-5688-3580-CF673C9BB2D1}"/>
          </ac:spMkLst>
        </pc:spChg>
        <pc:picChg chg="add mod">
          <ac:chgData name="Julien Remond" userId="e056d487d9110819" providerId="LiveId" clId="{3C80A7EA-E63D-427B-BE6E-C469386C2884}" dt="2024-11-05T06:41:18.977" v="487"/>
          <ac:picMkLst>
            <pc:docMk/>
            <pc:sldMk cId="1013967995" sldId="280"/>
            <ac:picMk id="26" creationId="{EEEF291D-8B81-C57D-F73C-053758E6E5ED}"/>
          </ac:picMkLst>
        </pc:picChg>
        <pc:picChg chg="add mod">
          <ac:chgData name="Julien Remond" userId="e056d487d9110819" providerId="LiveId" clId="{3C80A7EA-E63D-427B-BE6E-C469386C2884}" dt="2024-11-05T06:41:18.977" v="487"/>
          <ac:picMkLst>
            <pc:docMk/>
            <pc:sldMk cId="1013967995" sldId="280"/>
            <ac:picMk id="27" creationId="{13199CE1-2683-E26B-BDA3-54B8B0551676}"/>
          </ac:picMkLst>
        </pc:picChg>
        <pc:picChg chg="add mod">
          <ac:chgData name="Julien Remond" userId="e056d487d9110819" providerId="LiveId" clId="{3C80A7EA-E63D-427B-BE6E-C469386C2884}" dt="2024-11-05T06:41:18.977" v="487"/>
          <ac:picMkLst>
            <pc:docMk/>
            <pc:sldMk cId="1013967995" sldId="280"/>
            <ac:picMk id="32" creationId="{D5BC535F-73B2-6FC4-4DD6-EA9EB887B453}"/>
          </ac:picMkLst>
        </pc:picChg>
        <pc:picChg chg="add mod">
          <ac:chgData name="Julien Remond" userId="e056d487d9110819" providerId="LiveId" clId="{3C80A7EA-E63D-427B-BE6E-C469386C2884}" dt="2024-11-05T06:41:27.660" v="489" actId="1076"/>
          <ac:picMkLst>
            <pc:docMk/>
            <pc:sldMk cId="1013967995" sldId="280"/>
            <ac:picMk id="65" creationId="{08A8B901-306C-C921-C06C-E4DC7FDCA762}"/>
          </ac:picMkLst>
        </pc:picChg>
        <pc:picChg chg="add mod">
          <ac:chgData name="Julien Remond" userId="e056d487d9110819" providerId="LiveId" clId="{3C80A7EA-E63D-427B-BE6E-C469386C2884}" dt="2024-11-05T06:41:27.660" v="489" actId="1076"/>
          <ac:picMkLst>
            <pc:docMk/>
            <pc:sldMk cId="1013967995" sldId="280"/>
            <ac:picMk id="68" creationId="{6CF4AC93-9BB2-1FB8-B6D8-DAE46C310EBB}"/>
          </ac:picMkLst>
        </pc:picChg>
        <pc:picChg chg="add mod">
          <ac:chgData name="Julien Remond" userId="e056d487d9110819" providerId="LiveId" clId="{3C80A7EA-E63D-427B-BE6E-C469386C2884}" dt="2024-11-05T06:41:27.660" v="489" actId="1076"/>
          <ac:picMkLst>
            <pc:docMk/>
            <pc:sldMk cId="1013967995" sldId="280"/>
            <ac:picMk id="73" creationId="{4B02BE2A-AF80-08BF-77DE-61BCFA6AE712}"/>
          </ac:picMkLst>
        </pc:picChg>
        <pc:picChg chg="add mod">
          <ac:chgData name="Julien Remond" userId="e056d487d9110819" providerId="LiveId" clId="{3C80A7EA-E63D-427B-BE6E-C469386C2884}" dt="2024-11-05T06:41:27.660" v="489" actId="1076"/>
          <ac:picMkLst>
            <pc:docMk/>
            <pc:sldMk cId="1013967995" sldId="280"/>
            <ac:picMk id="76" creationId="{1D71885A-6F03-E69F-67CD-25DCA64F41A4}"/>
          </ac:picMkLst>
        </pc:picChg>
        <pc:picChg chg="add mod">
          <ac:chgData name="Julien Remond" userId="e056d487d9110819" providerId="LiveId" clId="{3C80A7EA-E63D-427B-BE6E-C469386C2884}" dt="2024-11-05T06:41:27.660" v="489" actId="1076"/>
          <ac:picMkLst>
            <pc:docMk/>
            <pc:sldMk cId="1013967995" sldId="280"/>
            <ac:picMk id="82" creationId="{7929FD76-D970-DB71-4095-029396DE8755}"/>
          </ac:picMkLst>
        </pc:picChg>
      </pc:sldChg>
      <pc:sldChg chg="addSp delSp modSp add mod">
        <pc:chgData name="Julien Remond" userId="e056d487d9110819" providerId="LiveId" clId="{3C80A7EA-E63D-427B-BE6E-C469386C2884}" dt="2024-11-05T07:09:34.179" v="508" actId="478"/>
        <pc:sldMkLst>
          <pc:docMk/>
          <pc:sldMk cId="1695530825" sldId="281"/>
        </pc:sldMkLst>
        <pc:spChg chg="add mod">
          <ac:chgData name="Julien Remond" userId="e056d487d9110819" providerId="LiveId" clId="{3C80A7EA-E63D-427B-BE6E-C469386C2884}" dt="2024-11-05T07:09:05.418" v="500" actId="1036"/>
          <ac:spMkLst>
            <pc:docMk/>
            <pc:sldMk cId="1695530825" sldId="281"/>
            <ac:spMk id="2" creationId="{2AC3E50E-C8CE-BDF3-CC09-2E7AFC714D67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4" creationId="{EE994ACB-CEA3-4EBF-3B3E-D5E1878A8760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7" creationId="{073042A1-61B3-0776-BBDC-209B6E451461}"/>
          </ac:spMkLst>
        </pc:spChg>
        <pc:spChg chg="mod">
          <ac:chgData name="Julien Remond" userId="e056d487d9110819" providerId="LiveId" clId="{3C80A7EA-E63D-427B-BE6E-C469386C2884}" dt="2024-11-05T07:07:49.080" v="492" actId="14100"/>
          <ac:spMkLst>
            <pc:docMk/>
            <pc:sldMk cId="1695530825" sldId="281"/>
            <ac:spMk id="10" creationId="{80E71B24-F1D2-9B28-9DCA-B56573E4BE3D}"/>
          </ac:spMkLst>
        </pc:spChg>
        <pc:spChg chg="mod">
          <ac:chgData name="Julien Remond" userId="e056d487d9110819" providerId="LiveId" clId="{3C80A7EA-E63D-427B-BE6E-C469386C2884}" dt="2024-11-05T07:07:55.555" v="493" actId="1076"/>
          <ac:spMkLst>
            <pc:docMk/>
            <pc:sldMk cId="1695530825" sldId="281"/>
            <ac:spMk id="11" creationId="{6AC6ADEB-5E35-B37D-0E07-241ACD392EBB}"/>
          </ac:spMkLst>
        </pc:spChg>
        <pc:spChg chg="mod">
          <ac:chgData name="Julien Remond" userId="e056d487d9110819" providerId="LiveId" clId="{3C80A7EA-E63D-427B-BE6E-C469386C2884}" dt="2024-11-05T07:07:55.555" v="493" actId="1076"/>
          <ac:spMkLst>
            <pc:docMk/>
            <pc:sldMk cId="1695530825" sldId="281"/>
            <ac:spMk id="20" creationId="{2E28605D-7C85-1CBB-B8F3-E48E3DEC53FC}"/>
          </ac:spMkLst>
        </pc:spChg>
        <pc:spChg chg="mod">
          <ac:chgData name="Julien Remond" userId="e056d487d9110819" providerId="LiveId" clId="{3C80A7EA-E63D-427B-BE6E-C469386C2884}" dt="2024-11-05T07:07:55.555" v="493" actId="1076"/>
          <ac:spMkLst>
            <pc:docMk/>
            <pc:sldMk cId="1695530825" sldId="281"/>
            <ac:spMk id="21" creationId="{690AEF64-6F2F-BC7B-78B1-EABA7142A47F}"/>
          </ac:spMkLst>
        </pc:spChg>
        <pc:spChg chg="mod">
          <ac:chgData name="Julien Remond" userId="e056d487d9110819" providerId="LiveId" clId="{3C80A7EA-E63D-427B-BE6E-C469386C2884}" dt="2024-11-05T07:08:32.039" v="496" actId="14100"/>
          <ac:spMkLst>
            <pc:docMk/>
            <pc:sldMk cId="1695530825" sldId="281"/>
            <ac:spMk id="22" creationId="{897330A8-12CA-E756-833C-83B06905D8A4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27" creationId="{D438548B-3989-61E9-DA93-F2E61998D922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28" creationId="{C4F57483-5DA9-EF44-9563-C8E5C303D183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29" creationId="{81CAA09D-1AE4-287B-ACF0-B82DFD69D383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35" creationId="{5C6FD784-0515-8DB9-B2ED-4AB344C97EBF}"/>
          </ac:spMkLst>
        </pc:spChg>
        <pc:spChg chg="del">
          <ac:chgData name="Julien Remond" userId="e056d487d9110819" providerId="LiveId" clId="{3C80A7EA-E63D-427B-BE6E-C469386C2884}" dt="2024-11-05T07:09:34.179" v="508" actId="478"/>
          <ac:spMkLst>
            <pc:docMk/>
            <pc:sldMk cId="1695530825" sldId="281"/>
            <ac:spMk id="36" creationId="{C0394499-1EA4-B8A7-1F86-7A6D6507D117}"/>
          </ac:spMkLst>
        </pc:spChg>
        <pc:spChg chg="mod">
          <ac:chgData name="Julien Remond" userId="e056d487d9110819" providerId="LiveId" clId="{3C80A7EA-E63D-427B-BE6E-C469386C2884}" dt="2024-11-05T07:07:55.555" v="493" actId="1076"/>
          <ac:spMkLst>
            <pc:docMk/>
            <pc:sldMk cId="1695530825" sldId="281"/>
            <ac:spMk id="37" creationId="{3FF573B8-84E5-46A3-44F8-A806EB2A82D6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40" creationId="{10FF4AFF-8309-CF6A-5BA4-78DCE493FF68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41" creationId="{C11C8D0E-F54E-B6F9-FAFF-8F8736A7734A}"/>
          </ac:spMkLst>
        </pc:spChg>
        <pc:spChg chg="mod ord">
          <ac:chgData name="Julien Remond" userId="e056d487d9110819" providerId="LiveId" clId="{3C80A7EA-E63D-427B-BE6E-C469386C2884}" dt="2024-11-05T07:09:19.514" v="503" actId="1076"/>
          <ac:spMkLst>
            <pc:docMk/>
            <pc:sldMk cId="1695530825" sldId="281"/>
            <ac:spMk id="44" creationId="{1AA61B5B-1BBA-5D9B-3844-004043F7DA03}"/>
          </ac:spMkLst>
        </pc:spChg>
        <pc:spChg chg="mod">
          <ac:chgData name="Julien Remond" userId="e056d487d9110819" providerId="LiveId" clId="{3C80A7EA-E63D-427B-BE6E-C469386C2884}" dt="2024-11-05T07:07:55.555" v="493" actId="1076"/>
          <ac:spMkLst>
            <pc:docMk/>
            <pc:sldMk cId="1695530825" sldId="281"/>
            <ac:spMk id="45" creationId="{DA2F77EA-39A0-E137-138D-E078BAEC36EE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52" creationId="{FE76A36D-FC50-0490-3E90-5542297B8DA2}"/>
          </ac:spMkLst>
        </pc:spChg>
        <pc:spChg chg="mod">
          <ac:chgData name="Julien Remond" userId="e056d487d9110819" providerId="LiveId" clId="{3C80A7EA-E63D-427B-BE6E-C469386C2884}" dt="2024-11-05T07:07:58.235" v="494" actId="1076"/>
          <ac:spMkLst>
            <pc:docMk/>
            <pc:sldMk cId="1695530825" sldId="281"/>
            <ac:spMk id="54" creationId="{589A0159-6311-4D6B-122D-DD32600D031A}"/>
          </ac:spMkLst>
        </pc:spChg>
        <pc:picChg chg="mod">
          <ac:chgData name="Julien Remond" userId="e056d487d9110819" providerId="LiveId" clId="{3C80A7EA-E63D-427B-BE6E-C469386C2884}" dt="2024-11-05T07:08:46.235" v="497" actId="14100"/>
          <ac:picMkLst>
            <pc:docMk/>
            <pc:sldMk cId="1695530825" sldId="281"/>
            <ac:picMk id="12" creationId="{82A78FC6-6B15-5E11-1781-E45CF3716AF1}"/>
          </ac:picMkLst>
        </pc:picChg>
        <pc:picChg chg="mod">
          <ac:chgData name="Julien Remond" userId="e056d487d9110819" providerId="LiveId" clId="{3C80A7EA-E63D-427B-BE6E-C469386C2884}" dt="2024-11-05T07:07:55.555" v="493" actId="1076"/>
          <ac:picMkLst>
            <pc:docMk/>
            <pc:sldMk cId="1695530825" sldId="281"/>
            <ac:picMk id="13" creationId="{097C8DB1-25F1-D200-CF6A-9BC08E87BF09}"/>
          </ac:picMkLst>
        </pc:picChg>
        <pc:picChg chg="mod">
          <ac:chgData name="Julien Remond" userId="e056d487d9110819" providerId="LiveId" clId="{3C80A7EA-E63D-427B-BE6E-C469386C2884}" dt="2024-11-05T07:07:58.235" v="494" actId="1076"/>
          <ac:picMkLst>
            <pc:docMk/>
            <pc:sldMk cId="1695530825" sldId="281"/>
            <ac:picMk id="16" creationId="{76E4E302-5956-0227-A2F4-8069A65ADC05}"/>
          </ac:picMkLst>
        </pc:picChg>
        <pc:picChg chg="mod">
          <ac:chgData name="Julien Remond" userId="e056d487d9110819" providerId="LiveId" clId="{3C80A7EA-E63D-427B-BE6E-C469386C2884}" dt="2024-11-05T07:07:58.235" v="494" actId="1076"/>
          <ac:picMkLst>
            <pc:docMk/>
            <pc:sldMk cId="1695530825" sldId="281"/>
            <ac:picMk id="17" creationId="{AE14141F-E444-8B7E-79DF-B3268CDEA6B7}"/>
          </ac:picMkLst>
        </pc:picChg>
        <pc:picChg chg="mod ord">
          <ac:chgData name="Julien Remond" userId="e056d487d9110819" providerId="LiveId" clId="{3C80A7EA-E63D-427B-BE6E-C469386C2884}" dt="2024-11-05T07:09:25.546" v="505" actId="1076"/>
          <ac:picMkLst>
            <pc:docMk/>
            <pc:sldMk cId="1695530825" sldId="281"/>
            <ac:picMk id="48" creationId="{6DF1EBE5-2C9D-C1EF-AFF6-B8C9D0097C69}"/>
          </ac:picMkLst>
        </pc:picChg>
        <pc:picChg chg="mod ord">
          <ac:chgData name="Julien Remond" userId="e056d487d9110819" providerId="LiveId" clId="{3C80A7EA-E63D-427B-BE6E-C469386C2884}" dt="2024-11-05T07:09:32.450" v="507" actId="1076"/>
          <ac:picMkLst>
            <pc:docMk/>
            <pc:sldMk cId="1695530825" sldId="281"/>
            <ac:picMk id="49" creationId="{A4353A88-90CC-BCF7-2DB0-C918E332A3AF}"/>
          </ac:picMkLst>
        </pc:picChg>
        <pc:picChg chg="mod">
          <ac:chgData name="Julien Remond" userId="e056d487d9110819" providerId="LiveId" clId="{3C80A7EA-E63D-427B-BE6E-C469386C2884}" dt="2024-11-05T07:07:58.235" v="494" actId="1076"/>
          <ac:picMkLst>
            <pc:docMk/>
            <pc:sldMk cId="1695530825" sldId="281"/>
            <ac:picMk id="53" creationId="{B1F7DFA0-05D5-1F5B-3425-F2B7EE40A76C}"/>
          </ac:picMkLst>
        </pc:picChg>
      </pc:sldChg>
      <pc:sldChg chg="addSp delSp modSp add mod">
        <pc:chgData name="Julien Remond" userId="e056d487d9110819" providerId="LiveId" clId="{3C80A7EA-E63D-427B-BE6E-C469386C2884}" dt="2024-11-05T22:33:43.813" v="747" actId="1076"/>
        <pc:sldMkLst>
          <pc:docMk/>
          <pc:sldMk cId="1550352488" sldId="282"/>
        </pc:sldMkLst>
        <pc:spChg chg="mod">
          <ac:chgData name="Julien Remond" userId="e056d487d9110819" providerId="LiveId" clId="{3C80A7EA-E63D-427B-BE6E-C469386C2884}" dt="2024-11-05T22:20:24.154" v="554" actId="1076"/>
          <ac:spMkLst>
            <pc:docMk/>
            <pc:sldMk cId="1550352488" sldId="282"/>
            <ac:spMk id="2" creationId="{AF295D76-0D97-7E91-5999-2097F73B719C}"/>
          </ac:spMkLst>
        </pc:spChg>
        <pc:spChg chg="mod">
          <ac:chgData name="Julien Remond" userId="e056d487d9110819" providerId="LiveId" clId="{3C80A7EA-E63D-427B-BE6E-C469386C2884}" dt="2024-11-05T22:20:24.154" v="554" actId="1076"/>
          <ac:spMkLst>
            <pc:docMk/>
            <pc:sldMk cId="1550352488" sldId="282"/>
            <ac:spMk id="10" creationId="{039B8E86-4A46-9FF9-4EFD-BC81FF733EA3}"/>
          </ac:spMkLst>
        </pc:spChg>
        <pc:spChg chg="mod">
          <ac:chgData name="Julien Remond" userId="e056d487d9110819" providerId="LiveId" clId="{3C80A7EA-E63D-427B-BE6E-C469386C2884}" dt="2024-11-05T22:20:24.154" v="554" actId="1076"/>
          <ac:spMkLst>
            <pc:docMk/>
            <pc:sldMk cId="1550352488" sldId="282"/>
            <ac:spMk id="22" creationId="{D73A0A36-06EC-F6D6-1654-25E7995DEC97}"/>
          </ac:spMkLst>
        </pc:spChg>
        <pc:spChg chg="del mod">
          <ac:chgData name="Julien Remond" userId="e056d487d9110819" providerId="LiveId" clId="{3C80A7EA-E63D-427B-BE6E-C469386C2884}" dt="2024-11-05T22:20:20.031" v="553" actId="478"/>
          <ac:spMkLst>
            <pc:docMk/>
            <pc:sldMk cId="1550352488" sldId="282"/>
            <ac:spMk id="23" creationId="{E3D8151D-B8C8-A6B8-31EE-0E99EA7D382D}"/>
          </ac:spMkLst>
        </pc:spChg>
        <pc:spChg chg="mod">
          <ac:chgData name="Julien Remond" userId="e056d487d9110819" providerId="LiveId" clId="{3C80A7EA-E63D-427B-BE6E-C469386C2884}" dt="2024-11-05T22:22:39.071" v="561" actId="1076"/>
          <ac:spMkLst>
            <pc:docMk/>
            <pc:sldMk cId="1550352488" sldId="282"/>
            <ac:spMk id="44" creationId="{E336A656-821B-FDF1-7F17-FEA8C54B0A62}"/>
          </ac:spMkLst>
        </pc:spChg>
        <pc:spChg chg="add mod">
          <ac:chgData name="Julien Remond" userId="e056d487d9110819" providerId="LiveId" clId="{3C80A7EA-E63D-427B-BE6E-C469386C2884}" dt="2024-11-05T22:25:04.612" v="619" actId="113"/>
          <ac:spMkLst>
            <pc:docMk/>
            <pc:sldMk cId="1550352488" sldId="282"/>
            <ac:spMk id="63" creationId="{2CAFD3E0-8D5B-FAF8-54CE-DF8F5A45A85A}"/>
          </ac:spMkLst>
        </pc:spChg>
        <pc:spChg chg="add mod">
          <ac:chgData name="Julien Remond" userId="e056d487d9110819" providerId="LiveId" clId="{3C80A7EA-E63D-427B-BE6E-C469386C2884}" dt="2024-11-05T22:30:35.102" v="702" actId="1037"/>
          <ac:spMkLst>
            <pc:docMk/>
            <pc:sldMk cId="1550352488" sldId="282"/>
            <ac:spMk id="65" creationId="{78A54512-EDC5-93D2-215F-64B4BAAC48D2}"/>
          </ac:spMkLst>
        </pc:spChg>
        <pc:spChg chg="add mod">
          <ac:chgData name="Julien Remond" userId="e056d487d9110819" providerId="LiveId" clId="{3C80A7EA-E63D-427B-BE6E-C469386C2884}" dt="2024-11-05T22:30:24.078" v="688" actId="1038"/>
          <ac:spMkLst>
            <pc:docMk/>
            <pc:sldMk cId="1550352488" sldId="282"/>
            <ac:spMk id="67" creationId="{6C99F6B8-2BEB-5840-0330-CD40998B3A97}"/>
          </ac:spMkLst>
        </pc:spChg>
        <pc:picChg chg="mod">
          <ac:chgData name="Julien Remond" userId="e056d487d9110819" providerId="LiveId" clId="{3C80A7EA-E63D-427B-BE6E-C469386C2884}" dt="2024-11-05T22:20:24.154" v="554" actId="1076"/>
          <ac:picMkLst>
            <pc:docMk/>
            <pc:sldMk cId="1550352488" sldId="282"/>
            <ac:picMk id="12" creationId="{3AC93246-1FB6-6B69-279F-67380DE02CF5}"/>
          </ac:picMkLst>
        </pc:picChg>
        <pc:picChg chg="add del mod modCrop">
          <ac:chgData name="Julien Remond" userId="e056d487d9110819" providerId="LiveId" clId="{3C80A7EA-E63D-427B-BE6E-C469386C2884}" dt="2024-11-05T22:19:47.498" v="535" actId="478"/>
          <ac:picMkLst>
            <pc:docMk/>
            <pc:sldMk cId="1550352488" sldId="282"/>
            <ac:picMk id="36" creationId="{C8C04B83-B8CB-66AE-254B-AD54F23A3F2C}"/>
          </ac:picMkLst>
        </pc:picChg>
        <pc:picChg chg="mod">
          <ac:chgData name="Julien Remond" userId="e056d487d9110819" providerId="LiveId" clId="{3C80A7EA-E63D-427B-BE6E-C469386C2884}" dt="2024-11-05T22:22:41.739" v="562" actId="1076"/>
          <ac:picMkLst>
            <pc:docMk/>
            <pc:sldMk cId="1550352488" sldId="282"/>
            <ac:picMk id="48" creationId="{111786C2-804E-B569-D560-EA4CF3F79A5C}"/>
          </ac:picMkLst>
        </pc:picChg>
        <pc:picChg chg="mod">
          <ac:chgData name="Julien Remond" userId="e056d487d9110819" providerId="LiveId" clId="{3C80A7EA-E63D-427B-BE6E-C469386C2884}" dt="2024-11-05T22:22:46.479" v="563" actId="1076"/>
          <ac:picMkLst>
            <pc:docMk/>
            <pc:sldMk cId="1550352488" sldId="282"/>
            <ac:picMk id="49" creationId="{5513A2EF-5550-29A8-8A0C-8FCB12829933}"/>
          </ac:picMkLst>
        </pc:picChg>
        <pc:picChg chg="add mod modCrop">
          <ac:chgData name="Julien Remond" userId="e056d487d9110819" providerId="LiveId" clId="{3C80A7EA-E63D-427B-BE6E-C469386C2884}" dt="2024-11-05T22:20:24.154" v="554" actId="1076"/>
          <ac:picMkLst>
            <pc:docMk/>
            <pc:sldMk cId="1550352488" sldId="282"/>
            <ac:picMk id="60" creationId="{947580D1-11C6-4667-83A5-2FA513BCA781}"/>
          </ac:picMkLst>
        </pc:picChg>
        <pc:picChg chg="add mod">
          <ac:chgData name="Julien Remond" userId="e056d487d9110819" providerId="LiveId" clId="{3C80A7EA-E63D-427B-BE6E-C469386C2884}" dt="2024-11-05T22:22:50.398" v="564" actId="1076"/>
          <ac:picMkLst>
            <pc:docMk/>
            <pc:sldMk cId="1550352488" sldId="282"/>
            <ac:picMk id="62" creationId="{DF69B528-7B0B-C024-1C73-12552D54A12A}"/>
          </ac:picMkLst>
        </pc:picChg>
        <pc:picChg chg="add mod">
          <ac:chgData name="Julien Remond" userId="e056d487d9110819" providerId="LiveId" clId="{3C80A7EA-E63D-427B-BE6E-C469386C2884}" dt="2024-11-05T22:30:16.510" v="669" actId="1037"/>
          <ac:picMkLst>
            <pc:docMk/>
            <pc:sldMk cId="1550352488" sldId="282"/>
            <ac:picMk id="64" creationId="{56E3A8C7-EDC4-51BC-C8AA-C3553A47B9F8}"/>
          </ac:picMkLst>
        </pc:picChg>
        <pc:picChg chg="add mod">
          <ac:chgData name="Julien Remond" userId="e056d487d9110819" providerId="LiveId" clId="{3C80A7EA-E63D-427B-BE6E-C469386C2884}" dt="2024-11-05T22:30:16.510" v="669" actId="1037"/>
          <ac:picMkLst>
            <pc:docMk/>
            <pc:sldMk cId="1550352488" sldId="282"/>
            <ac:picMk id="66" creationId="{6539529F-1244-131F-DE5D-4525A21E10FC}"/>
          </ac:picMkLst>
        </pc:picChg>
        <pc:picChg chg="add mod">
          <ac:chgData name="Julien Remond" userId="e056d487d9110819" providerId="LiveId" clId="{3C80A7EA-E63D-427B-BE6E-C469386C2884}" dt="2024-11-05T22:29:57.664" v="641" actId="1076"/>
          <ac:picMkLst>
            <pc:docMk/>
            <pc:sldMk cId="1550352488" sldId="282"/>
            <ac:picMk id="68" creationId="{1477E3C9-267E-DFAE-C194-EE19ACB7B974}"/>
          </ac:picMkLst>
        </pc:picChg>
        <pc:picChg chg="add mod">
          <ac:chgData name="Julien Remond" userId="e056d487d9110819" providerId="LiveId" clId="{3C80A7EA-E63D-427B-BE6E-C469386C2884}" dt="2024-11-05T22:29:42.142" v="636" actId="1076"/>
          <ac:picMkLst>
            <pc:docMk/>
            <pc:sldMk cId="1550352488" sldId="282"/>
            <ac:picMk id="70" creationId="{781B0E3D-A9A7-12F3-E5C4-F7072EE6DEFB}"/>
          </ac:picMkLst>
        </pc:picChg>
        <pc:picChg chg="add mod">
          <ac:chgData name="Julien Remond" userId="e056d487d9110819" providerId="LiveId" clId="{3C80A7EA-E63D-427B-BE6E-C469386C2884}" dt="2024-11-05T22:30:08.467" v="643" actId="1076"/>
          <ac:picMkLst>
            <pc:docMk/>
            <pc:sldMk cId="1550352488" sldId="282"/>
            <ac:picMk id="72" creationId="{C9D20056-7851-877B-E560-12DF799BB6C0}"/>
          </ac:picMkLst>
        </pc:picChg>
        <pc:picChg chg="add mod">
          <ac:chgData name="Julien Remond" userId="e056d487d9110819" providerId="LiveId" clId="{3C80A7EA-E63D-427B-BE6E-C469386C2884}" dt="2024-11-05T22:30:41.973" v="704" actId="1076"/>
          <ac:picMkLst>
            <pc:docMk/>
            <pc:sldMk cId="1550352488" sldId="282"/>
            <ac:picMk id="73" creationId="{033288F0-117D-CEE4-97A6-4E3DCDD954B3}"/>
          </ac:picMkLst>
        </pc:picChg>
        <pc:picChg chg="add mod">
          <ac:chgData name="Julien Remond" userId="e056d487d9110819" providerId="LiveId" clId="{3C80A7EA-E63D-427B-BE6E-C469386C2884}" dt="2024-11-05T22:30:50.964" v="708" actId="14100"/>
          <ac:picMkLst>
            <pc:docMk/>
            <pc:sldMk cId="1550352488" sldId="282"/>
            <ac:picMk id="75" creationId="{9A9DAA01-6B06-FDFE-0345-389E4961AB7E}"/>
          </ac:picMkLst>
        </pc:picChg>
        <pc:picChg chg="add mod modCrop">
          <ac:chgData name="Julien Remond" userId="e056d487d9110819" providerId="LiveId" clId="{3C80A7EA-E63D-427B-BE6E-C469386C2884}" dt="2024-11-05T22:31:36.790" v="718" actId="1076"/>
          <ac:picMkLst>
            <pc:docMk/>
            <pc:sldMk cId="1550352488" sldId="282"/>
            <ac:picMk id="76" creationId="{5492CAD5-3C99-5D11-76E6-D72758FDBF7B}"/>
          </ac:picMkLst>
        </pc:picChg>
        <pc:picChg chg="add mod modCrop">
          <ac:chgData name="Julien Remond" userId="e056d487d9110819" providerId="LiveId" clId="{3C80A7EA-E63D-427B-BE6E-C469386C2884}" dt="2024-11-05T22:33:36.375" v="745" actId="1076"/>
          <ac:picMkLst>
            <pc:docMk/>
            <pc:sldMk cId="1550352488" sldId="282"/>
            <ac:picMk id="82" creationId="{6F345E44-5884-A5CF-CB74-A63E79D8A5D8}"/>
          </ac:picMkLst>
        </pc:picChg>
        <pc:picChg chg="add mod">
          <ac:chgData name="Julien Remond" userId="e056d487d9110819" providerId="LiveId" clId="{3C80A7EA-E63D-427B-BE6E-C469386C2884}" dt="2024-11-05T22:33:43.813" v="747" actId="1076"/>
          <ac:picMkLst>
            <pc:docMk/>
            <pc:sldMk cId="1550352488" sldId="282"/>
            <ac:picMk id="84" creationId="{FF563C4A-81E8-4176-65A8-141E2BF2C317}"/>
          </ac:picMkLst>
        </pc:picChg>
        <pc:cxnChg chg="add mod">
          <ac:chgData name="Julien Remond" userId="e056d487d9110819" providerId="LiveId" clId="{3C80A7EA-E63D-427B-BE6E-C469386C2884}" dt="2024-11-05T22:32:06.156" v="726" actId="1076"/>
          <ac:cxnSpMkLst>
            <pc:docMk/>
            <pc:sldMk cId="1550352488" sldId="282"/>
            <ac:cxnSpMk id="78" creationId="{98762F25-AFA5-3200-DAF7-5BE9BB0FC169}"/>
          </ac:cxnSpMkLst>
        </pc:cxnChg>
        <pc:cxnChg chg="add mod">
          <ac:chgData name="Julien Remond" userId="e056d487d9110819" providerId="LiveId" clId="{3C80A7EA-E63D-427B-BE6E-C469386C2884}" dt="2024-11-05T22:32:15.233" v="728" actId="1076"/>
          <ac:cxnSpMkLst>
            <pc:docMk/>
            <pc:sldMk cId="1550352488" sldId="282"/>
            <ac:cxnSpMk id="81" creationId="{C1AC71CE-E241-9BE5-F4DD-F36C7134F03B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915804-2718-48ED-A4E1-917C89B5FE6B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66950" y="1243013"/>
            <a:ext cx="23241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786313"/>
            <a:ext cx="5486400" cy="39163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36C121-EB5E-4CFC-BAAB-840786526B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59042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7222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72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212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63743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264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940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7120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932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5340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124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6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16B4CF-C6C6-4964-918C-A3468E17C295}" type="datetimeFigureOut">
              <a:rPr lang="fr-FR" smtClean="0"/>
              <a:t>05/11/2024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9357384-9B57-4563-BE96-C5FCE5722C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8247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5" Type="http://schemas.openxmlformats.org/officeDocument/2006/relationships/image" Target="../media/image31.pn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D489411F-0EBE-C17C-3098-184E5C61E055}"/>
              </a:ext>
            </a:extLst>
          </p:cNvPr>
          <p:cNvSpPr txBox="1"/>
          <p:nvPr/>
        </p:nvSpPr>
        <p:spPr>
          <a:xfrm>
            <a:off x="0" y="0"/>
            <a:ext cx="6675120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b="1" dirty="0"/>
              <a:t>Trahison à Camelot</a:t>
            </a:r>
          </a:p>
          <a:p>
            <a:pPr algn="ctr"/>
            <a:endParaRPr lang="fr-FR" sz="1600" b="1" dirty="0"/>
          </a:p>
          <a:p>
            <a:pPr algn="ctr"/>
            <a:endParaRPr lang="fr-FR" sz="1600" b="1" dirty="0"/>
          </a:p>
          <a:p>
            <a:r>
              <a:rPr lang="fr-FR" sz="1600" b="1" dirty="0"/>
              <a:t>Nombre de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2266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6CA4992-6CFE-C9A8-68B1-5918B6CA7121}"/>
              </a:ext>
            </a:extLst>
          </p:cNvPr>
          <p:cNvSpPr/>
          <p:nvPr/>
        </p:nvSpPr>
        <p:spPr>
          <a:xfrm>
            <a:off x="3787700" y="2792653"/>
            <a:ext cx="1993242" cy="1993242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D234F0-2C2F-1425-BFDC-1B9B483B3622}"/>
              </a:ext>
            </a:extLst>
          </p:cNvPr>
          <p:cNvSpPr/>
          <p:nvPr/>
        </p:nvSpPr>
        <p:spPr>
          <a:xfrm>
            <a:off x="1735857" y="7471052"/>
            <a:ext cx="1993242" cy="1993242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💧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1274997-2165-E912-527A-8F7CE466418B}"/>
              </a:ext>
            </a:extLst>
          </p:cNvPr>
          <p:cNvSpPr/>
          <p:nvPr/>
        </p:nvSpPr>
        <p:spPr>
          <a:xfrm>
            <a:off x="3816524" y="7467280"/>
            <a:ext cx="1993242" cy="1993242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💧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BF8E85-C6FE-4F59-0297-1CCAFA2A50AC}"/>
              </a:ext>
            </a:extLst>
          </p:cNvPr>
          <p:cNvSpPr/>
          <p:nvPr/>
        </p:nvSpPr>
        <p:spPr>
          <a:xfrm>
            <a:off x="1707795" y="2787671"/>
            <a:ext cx="1993242" cy="1993242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💧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F64691-C9F8-A558-4FD8-FE67ABCBD1FC}"/>
              </a:ext>
            </a:extLst>
          </p:cNvPr>
          <p:cNvSpPr/>
          <p:nvPr/>
        </p:nvSpPr>
        <p:spPr>
          <a:xfrm>
            <a:off x="3812626" y="5159554"/>
            <a:ext cx="1993242" cy="1993242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4C438C2-0111-B0B8-9D3A-1A4BEBAD2907}"/>
              </a:ext>
            </a:extLst>
          </p:cNvPr>
          <p:cNvSpPr/>
          <p:nvPr/>
        </p:nvSpPr>
        <p:spPr>
          <a:xfrm>
            <a:off x="1735857" y="5159554"/>
            <a:ext cx="1993242" cy="1993242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137159D-9699-76C1-78A4-A66D7386BA81}"/>
              </a:ext>
            </a:extLst>
          </p:cNvPr>
          <p:cNvSpPr/>
          <p:nvPr/>
        </p:nvSpPr>
        <p:spPr>
          <a:xfrm>
            <a:off x="1707795" y="487550"/>
            <a:ext cx="1993242" cy="1993242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22E0618-4829-4FB9-4889-0687C17C2FCB}"/>
              </a:ext>
            </a:extLst>
          </p:cNvPr>
          <p:cNvSpPr/>
          <p:nvPr/>
        </p:nvSpPr>
        <p:spPr>
          <a:xfrm>
            <a:off x="3787700" y="487550"/>
            <a:ext cx="1993242" cy="1993242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2841874C-35D2-711F-8A24-34A78D7A4E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229" y="537373"/>
            <a:ext cx="1880804" cy="1880804"/>
          </a:xfrm>
          <a:prstGeom prst="rect">
            <a:avLst/>
          </a:prstGeom>
        </p:spPr>
      </p:pic>
      <p:pic>
        <p:nvPicPr>
          <p:cNvPr id="13" name="Image 12" descr="Une image contenant capture d’écran, peinture, art, dessin humoristique&#10;&#10;Description générée automatiquement">
            <a:extLst>
              <a:ext uri="{FF2B5EF4-FFF2-40B4-BE49-F238E27FC236}">
                <a16:creationId xmlns:a16="http://schemas.microsoft.com/office/drawing/2014/main" id="{39E5050D-84AA-FD81-7C66-1FBE903F5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419" y="537373"/>
            <a:ext cx="1880804" cy="1880804"/>
          </a:xfrm>
          <a:prstGeom prst="rect">
            <a:avLst/>
          </a:prstGeom>
        </p:spPr>
      </p:pic>
      <p:pic>
        <p:nvPicPr>
          <p:cNvPr id="14" name="Image 13" descr="Une image contenant gâteau d’anniversaire, Colorants alimentaires, gâteau&#10;&#10;Description générée automatiquement">
            <a:extLst>
              <a:ext uri="{FF2B5EF4-FFF2-40B4-BE49-F238E27FC236}">
                <a16:creationId xmlns:a16="http://schemas.microsoft.com/office/drawing/2014/main" id="{EF587906-DB79-6C30-BB4B-1599193F69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76" y="5209377"/>
            <a:ext cx="1880804" cy="1880804"/>
          </a:xfrm>
          <a:prstGeom prst="rect">
            <a:avLst/>
          </a:prstGeom>
        </p:spPr>
      </p:pic>
      <p:pic>
        <p:nvPicPr>
          <p:cNvPr id="15" name="Image 14" descr="Une image contenant barrière de corail, capture d’écran&#10;&#10;Description générée automatiquement">
            <a:extLst>
              <a:ext uri="{FF2B5EF4-FFF2-40B4-BE49-F238E27FC236}">
                <a16:creationId xmlns:a16="http://schemas.microsoft.com/office/drawing/2014/main" id="{014F915D-24EF-5AF6-C32F-F7B33D4121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845" y="5209377"/>
            <a:ext cx="1880804" cy="1880804"/>
          </a:xfrm>
          <a:prstGeom prst="rect">
            <a:avLst/>
          </a:prstGeom>
        </p:spPr>
      </p:pic>
      <p:pic>
        <p:nvPicPr>
          <p:cNvPr id="16" name="Image 15" descr="Une image contenant barrière de corail, peinture, dessin, illustration&#10;&#10;Description générée automatiquement">
            <a:extLst>
              <a:ext uri="{FF2B5EF4-FFF2-40B4-BE49-F238E27FC236}">
                <a16:creationId xmlns:a16="http://schemas.microsoft.com/office/drawing/2014/main" id="{8AF4F0BE-ECD0-1230-919A-104708DAE4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419" y="2849750"/>
            <a:ext cx="1880804" cy="1880804"/>
          </a:xfrm>
          <a:prstGeom prst="rect">
            <a:avLst/>
          </a:prstGeom>
        </p:spPr>
      </p:pic>
      <p:pic>
        <p:nvPicPr>
          <p:cNvPr id="17" name="Image 16" descr="Une image contenant Dessin animé, Animation, dessin humoristique, illustration&#10;&#10;Description générée automatiquement">
            <a:extLst>
              <a:ext uri="{FF2B5EF4-FFF2-40B4-BE49-F238E27FC236}">
                <a16:creationId xmlns:a16="http://schemas.microsoft.com/office/drawing/2014/main" id="{0FE4EA5A-2996-745F-411E-DDB89DED713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229" y="2849750"/>
            <a:ext cx="1880804" cy="1880804"/>
          </a:xfrm>
          <a:prstGeom prst="rect">
            <a:avLst/>
          </a:prstGeom>
        </p:spPr>
      </p:pic>
      <p:pic>
        <p:nvPicPr>
          <p:cNvPr id="18" name="Image 17" descr="Une image contenant barrière de corail, gâteau d’anniversaire, dessin humoristique&#10;&#10;Description générée automatiquement">
            <a:extLst>
              <a:ext uri="{FF2B5EF4-FFF2-40B4-BE49-F238E27FC236}">
                <a16:creationId xmlns:a16="http://schemas.microsoft.com/office/drawing/2014/main" id="{809DDDFC-1957-6426-ABD1-9314A1B66F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76" y="7528149"/>
            <a:ext cx="1880804" cy="188080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DC26AC27-52E6-70C0-D5F9-C5777793C2F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845" y="7528149"/>
            <a:ext cx="1880804" cy="188080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7455DD44-6757-18D4-F941-656F97C8255A}"/>
              </a:ext>
            </a:extLst>
          </p:cNvPr>
          <p:cNvSpPr/>
          <p:nvPr/>
        </p:nvSpPr>
        <p:spPr>
          <a:xfrm>
            <a:off x="3841419" y="537373"/>
            <a:ext cx="361759" cy="361759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165D962-0774-6CB1-BE2F-73ACFA69EA2C}"/>
              </a:ext>
            </a:extLst>
          </p:cNvPr>
          <p:cNvSpPr txBox="1"/>
          <p:nvPr/>
        </p:nvSpPr>
        <p:spPr>
          <a:xfrm>
            <a:off x="3756420" y="537373"/>
            <a:ext cx="397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🏜️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CC723BE-C876-270D-14D9-A198B5BB4EEF}"/>
              </a:ext>
            </a:extLst>
          </p:cNvPr>
          <p:cNvSpPr/>
          <p:nvPr/>
        </p:nvSpPr>
        <p:spPr>
          <a:xfrm>
            <a:off x="1761514" y="537373"/>
            <a:ext cx="361759" cy="361759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27661D32-A006-381A-2952-9B8A582D7E5E}"/>
              </a:ext>
            </a:extLst>
          </p:cNvPr>
          <p:cNvSpPr txBox="1"/>
          <p:nvPr/>
        </p:nvSpPr>
        <p:spPr>
          <a:xfrm>
            <a:off x="1677566" y="487550"/>
            <a:ext cx="4835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🏘️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0871464-030E-0C5D-94A9-D1F3070A80B0}"/>
              </a:ext>
            </a:extLst>
          </p:cNvPr>
          <p:cNvSpPr/>
          <p:nvPr/>
        </p:nvSpPr>
        <p:spPr>
          <a:xfrm>
            <a:off x="1789576" y="5209377"/>
            <a:ext cx="361759" cy="361759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99230AC6-2580-1C17-2140-C8D048B5EC71}"/>
              </a:ext>
            </a:extLst>
          </p:cNvPr>
          <p:cNvSpPr txBox="1"/>
          <p:nvPr/>
        </p:nvSpPr>
        <p:spPr>
          <a:xfrm>
            <a:off x="1718703" y="5208199"/>
            <a:ext cx="361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🌳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926B288-944D-B417-2CC6-DCE3663E3DB8}"/>
              </a:ext>
            </a:extLst>
          </p:cNvPr>
          <p:cNvSpPr/>
          <p:nvPr/>
        </p:nvSpPr>
        <p:spPr>
          <a:xfrm>
            <a:off x="3866345" y="5209377"/>
            <a:ext cx="361759" cy="361759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7A5B5953-425A-0819-A882-7A3F5684CC63}"/>
              </a:ext>
            </a:extLst>
          </p:cNvPr>
          <p:cNvSpPr/>
          <p:nvPr/>
        </p:nvSpPr>
        <p:spPr>
          <a:xfrm>
            <a:off x="1761514" y="2837494"/>
            <a:ext cx="361759" cy="361759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51E8C58-C3BE-F38D-D541-77D2EB929CCD}"/>
              </a:ext>
            </a:extLst>
          </p:cNvPr>
          <p:cNvSpPr txBox="1"/>
          <p:nvPr/>
        </p:nvSpPr>
        <p:spPr>
          <a:xfrm>
            <a:off x="1677566" y="2799391"/>
            <a:ext cx="3110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⛰️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C635D9C-77C3-9847-4D26-C650B992DE8A}"/>
              </a:ext>
            </a:extLst>
          </p:cNvPr>
          <p:cNvSpPr/>
          <p:nvPr/>
        </p:nvSpPr>
        <p:spPr>
          <a:xfrm>
            <a:off x="3841419" y="2842476"/>
            <a:ext cx="361759" cy="361759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6556BF1-9842-004C-3841-B52826F71F98}"/>
              </a:ext>
            </a:extLst>
          </p:cNvPr>
          <p:cNvSpPr/>
          <p:nvPr/>
        </p:nvSpPr>
        <p:spPr>
          <a:xfrm>
            <a:off x="1789576" y="7520875"/>
            <a:ext cx="361759" cy="361759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9E0E4F-4BDD-D118-2EB9-5B85963FF5D8}"/>
              </a:ext>
            </a:extLst>
          </p:cNvPr>
          <p:cNvSpPr/>
          <p:nvPr/>
        </p:nvSpPr>
        <p:spPr>
          <a:xfrm>
            <a:off x="3865847" y="7517103"/>
            <a:ext cx="361759" cy="361759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52659810-95EA-CE61-F89D-1FEFF7194AF8}"/>
              </a:ext>
            </a:extLst>
          </p:cNvPr>
          <p:cNvSpPr txBox="1"/>
          <p:nvPr/>
        </p:nvSpPr>
        <p:spPr>
          <a:xfrm>
            <a:off x="1701653" y="7491222"/>
            <a:ext cx="420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🌾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FE4518A-985F-F111-1E73-72A3ADD00057}"/>
              </a:ext>
            </a:extLst>
          </p:cNvPr>
          <p:cNvSpPr txBox="1"/>
          <p:nvPr/>
        </p:nvSpPr>
        <p:spPr>
          <a:xfrm>
            <a:off x="3778422" y="7496416"/>
            <a:ext cx="2659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🛕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9665AFC-82C1-ACD2-D8EA-81D4FF8279FB}"/>
              </a:ext>
            </a:extLst>
          </p:cNvPr>
          <p:cNvSpPr txBox="1"/>
          <p:nvPr/>
        </p:nvSpPr>
        <p:spPr>
          <a:xfrm>
            <a:off x="3777892" y="5188948"/>
            <a:ext cx="230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🏞️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D98D8119-8194-1F36-6F97-49BEAB78C1F3}"/>
              </a:ext>
            </a:extLst>
          </p:cNvPr>
          <p:cNvSpPr txBox="1"/>
          <p:nvPr/>
        </p:nvSpPr>
        <p:spPr>
          <a:xfrm>
            <a:off x="3750361" y="2829921"/>
            <a:ext cx="2050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🪷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826975D-F30E-CBCD-D4D0-5CA2F25FDBB5}"/>
              </a:ext>
            </a:extLst>
          </p:cNvPr>
          <p:cNvSpPr/>
          <p:nvPr/>
        </p:nvSpPr>
        <p:spPr>
          <a:xfrm>
            <a:off x="3284136" y="2056418"/>
            <a:ext cx="361759" cy="361759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952D264-5B5D-E0DD-0901-C01E9816A730}"/>
              </a:ext>
            </a:extLst>
          </p:cNvPr>
          <p:cNvSpPr/>
          <p:nvPr/>
        </p:nvSpPr>
        <p:spPr>
          <a:xfrm>
            <a:off x="5360919" y="2064842"/>
            <a:ext cx="361759" cy="361759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CBCAC26-EF6F-2361-9C52-C26D8CAEE3AE}"/>
              </a:ext>
            </a:extLst>
          </p:cNvPr>
          <p:cNvSpPr/>
          <p:nvPr/>
        </p:nvSpPr>
        <p:spPr>
          <a:xfrm>
            <a:off x="3321869" y="6728422"/>
            <a:ext cx="361759" cy="361759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0B7F852-4CA7-6010-A313-D73DC7740ECA}"/>
              </a:ext>
            </a:extLst>
          </p:cNvPr>
          <p:cNvSpPr/>
          <p:nvPr/>
        </p:nvSpPr>
        <p:spPr>
          <a:xfrm>
            <a:off x="5387890" y="6754206"/>
            <a:ext cx="361759" cy="361759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A0B0EF6-C40D-8191-A400-21299080B9F2}"/>
              </a:ext>
            </a:extLst>
          </p:cNvPr>
          <p:cNvSpPr/>
          <p:nvPr/>
        </p:nvSpPr>
        <p:spPr>
          <a:xfrm>
            <a:off x="3312406" y="4369354"/>
            <a:ext cx="361759" cy="361759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FF767D1-722A-FD19-F7DD-8609EC28B229}"/>
              </a:ext>
            </a:extLst>
          </p:cNvPr>
          <p:cNvSpPr/>
          <p:nvPr/>
        </p:nvSpPr>
        <p:spPr>
          <a:xfrm>
            <a:off x="5360919" y="4376069"/>
            <a:ext cx="361759" cy="361759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AFD54B3-0DB1-1A63-06E1-1F0380B239C6}"/>
              </a:ext>
            </a:extLst>
          </p:cNvPr>
          <p:cNvSpPr/>
          <p:nvPr/>
        </p:nvSpPr>
        <p:spPr>
          <a:xfrm>
            <a:off x="3317473" y="9047753"/>
            <a:ext cx="361759" cy="361759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DAC2530-5EBF-8511-1767-DF7DC0CAA32E}"/>
              </a:ext>
            </a:extLst>
          </p:cNvPr>
          <p:cNvSpPr/>
          <p:nvPr/>
        </p:nvSpPr>
        <p:spPr>
          <a:xfrm>
            <a:off x="5387890" y="9054468"/>
            <a:ext cx="361759" cy="361759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E1E6860B-D413-0C57-2C47-F88A3C4D566D}"/>
              </a:ext>
            </a:extLst>
          </p:cNvPr>
          <p:cNvSpPr txBox="1"/>
          <p:nvPr/>
        </p:nvSpPr>
        <p:spPr>
          <a:xfrm>
            <a:off x="3227301" y="2051795"/>
            <a:ext cx="46358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</a:t>
            </a:r>
          </a:p>
          <a:p>
            <a:pPr algn="ctr"/>
            <a:r>
              <a:rPr lang="fr-FR" sz="500" b="1" dirty="0"/>
              <a:t>+1💎 /🏘️</a:t>
            </a:r>
          </a:p>
          <a:p>
            <a:pPr algn="ctr"/>
            <a:r>
              <a:rPr lang="fr-FR" sz="500" b="1" dirty="0"/>
              <a:t>-1💎 / 🪷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CF30645D-33BD-579D-7D00-88847CF44E24}"/>
              </a:ext>
            </a:extLst>
          </p:cNvPr>
          <p:cNvSpPr txBox="1"/>
          <p:nvPr/>
        </p:nvSpPr>
        <p:spPr>
          <a:xfrm>
            <a:off x="5328204" y="2050434"/>
            <a:ext cx="471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1💎</a:t>
            </a:r>
          </a:p>
          <a:p>
            <a:pPr algn="ctr"/>
            <a:r>
              <a:rPr lang="fr-FR" sz="500" b="1" dirty="0"/>
              <a:t>2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2💎</a:t>
            </a:r>
          </a:p>
          <a:p>
            <a:pPr algn="ctr"/>
            <a:r>
              <a:rPr lang="fr-FR" sz="500" b="1" dirty="0"/>
              <a:t>3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3💎</a:t>
            </a:r>
          </a:p>
          <a:p>
            <a:pPr algn="ctr"/>
            <a:r>
              <a:rPr lang="fr-FR" sz="500" b="1" dirty="0"/>
              <a:t>4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4💎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D169A67-96F4-9650-DD67-928C8CD1FF88}"/>
              </a:ext>
            </a:extLst>
          </p:cNvPr>
          <p:cNvSpPr txBox="1"/>
          <p:nvPr/>
        </p:nvSpPr>
        <p:spPr>
          <a:xfrm>
            <a:off x="3275751" y="6824662"/>
            <a:ext cx="42992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1💎 /</a:t>
            </a:r>
            <a:r>
              <a:rPr lang="fr-FR" sz="500" dirty="0"/>
              <a:t>🌳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DCE3A27-4B8A-1A53-3BEA-5529D54C49C8}"/>
              </a:ext>
            </a:extLst>
          </p:cNvPr>
          <p:cNvSpPr txBox="1"/>
          <p:nvPr/>
        </p:nvSpPr>
        <p:spPr>
          <a:xfrm>
            <a:off x="5329430" y="6796437"/>
            <a:ext cx="41549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2💎</a:t>
            </a:r>
          </a:p>
          <a:p>
            <a:pPr algn="ctr"/>
            <a:r>
              <a:rPr lang="fr-FR" sz="500" b="1" dirty="0"/>
              <a:t>+1💎 si </a:t>
            </a:r>
          </a:p>
          <a:p>
            <a:pPr algn="ctr"/>
            <a:endParaRPr lang="fr-FR" sz="500" b="1" dirty="0"/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F8DE9C77-FC95-35BB-7632-8DA39C364050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96686" y="2179934"/>
            <a:ext cx="77479" cy="75532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CAA216F1-81D3-3043-7FED-A2EBCFE53680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95401" y="2253652"/>
            <a:ext cx="77479" cy="75532"/>
          </a:xfrm>
          <a:prstGeom prst="rect">
            <a:avLst/>
          </a:prstGeom>
        </p:spPr>
      </p:pic>
      <p:pic>
        <p:nvPicPr>
          <p:cNvPr id="50" name="Image 49">
            <a:extLst>
              <a:ext uri="{FF2B5EF4-FFF2-40B4-BE49-F238E27FC236}">
                <a16:creationId xmlns:a16="http://schemas.microsoft.com/office/drawing/2014/main" id="{F25CA72C-54BC-2EAF-F2B5-176FF770021D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605061" y="6871534"/>
            <a:ext cx="77479" cy="75532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41492705-1D54-9DC9-0C97-D3705BA7D512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53" t="6711" r="8250" b="1956"/>
          <a:stretch/>
        </p:blipFill>
        <p:spPr>
          <a:xfrm>
            <a:off x="5659387" y="6909300"/>
            <a:ext cx="102754" cy="100549"/>
          </a:xfrm>
          <a:prstGeom prst="rect">
            <a:avLst/>
          </a:prstGeom>
        </p:spPr>
      </p:pic>
      <p:sp>
        <p:nvSpPr>
          <p:cNvPr id="52" name="ZoneTexte 51">
            <a:extLst>
              <a:ext uri="{FF2B5EF4-FFF2-40B4-BE49-F238E27FC236}">
                <a16:creationId xmlns:a16="http://schemas.microsoft.com/office/drawing/2014/main" id="{8B93A8AF-AED8-72A1-8D7D-2F19CDEE369F}"/>
              </a:ext>
            </a:extLst>
          </p:cNvPr>
          <p:cNvSpPr txBox="1"/>
          <p:nvPr/>
        </p:nvSpPr>
        <p:spPr>
          <a:xfrm>
            <a:off x="3236535" y="4441093"/>
            <a:ext cx="5469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 si       </a:t>
            </a:r>
            <a:r>
              <a:rPr lang="fr-FR" sz="500" dirty="0"/>
              <a:t>⛰️</a:t>
            </a:r>
          </a:p>
          <a:p>
            <a:pPr algn="ctr"/>
            <a:r>
              <a:rPr lang="fr-FR" sz="500" b="1" dirty="0"/>
              <a:t>Sinon -1💎</a:t>
            </a:r>
            <a:endParaRPr lang="fr-FR" sz="500" dirty="0"/>
          </a:p>
        </p:txBody>
      </p:sp>
      <p:pic>
        <p:nvPicPr>
          <p:cNvPr id="53" name="Image 52">
            <a:extLst>
              <a:ext uri="{FF2B5EF4-FFF2-40B4-BE49-F238E27FC236}">
                <a16:creationId xmlns:a16="http://schemas.microsoft.com/office/drawing/2014/main" id="{4E7C2B97-10C9-48DC-95BC-534A5866E136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26992" y="4488671"/>
            <a:ext cx="77479" cy="75532"/>
          </a:xfrm>
          <a:prstGeom prst="rect">
            <a:avLst/>
          </a:prstGeom>
        </p:spPr>
      </p:pic>
      <p:sp>
        <p:nvSpPr>
          <p:cNvPr id="54" name="ZoneTexte 53">
            <a:extLst>
              <a:ext uri="{FF2B5EF4-FFF2-40B4-BE49-F238E27FC236}">
                <a16:creationId xmlns:a16="http://schemas.microsoft.com/office/drawing/2014/main" id="{F085B365-7142-19A7-FB40-57137A36A36F}"/>
              </a:ext>
            </a:extLst>
          </p:cNvPr>
          <p:cNvSpPr txBox="1"/>
          <p:nvPr/>
        </p:nvSpPr>
        <p:spPr>
          <a:xfrm>
            <a:off x="5282188" y="4414663"/>
            <a:ext cx="58541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Si 1, 2 ou 3 🪷</a:t>
            </a:r>
            <a:endParaRPr lang="fr-FR" sz="800" dirty="0"/>
          </a:p>
          <a:p>
            <a:pPr algn="ctr"/>
            <a:r>
              <a:rPr lang="fr-FR" sz="500" b="1" dirty="0"/>
              <a:t>3💎 / 3 🪷</a:t>
            </a:r>
          </a:p>
          <a:p>
            <a:pPr algn="ctr"/>
            <a:r>
              <a:rPr lang="fr-FR" sz="500" b="1" dirty="0"/>
              <a:t>Sinon -2 💎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BB41F2EB-2A0C-0557-A221-C27058DFEAF4}"/>
              </a:ext>
            </a:extLst>
          </p:cNvPr>
          <p:cNvSpPr txBox="1"/>
          <p:nvPr/>
        </p:nvSpPr>
        <p:spPr>
          <a:xfrm>
            <a:off x="3269331" y="9134723"/>
            <a:ext cx="46358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1💎 / </a:t>
            </a:r>
            <a:r>
              <a:rPr lang="fr-FR" sz="800" b="1" i="0" dirty="0">
                <a:solidFill>
                  <a:srgbClr val="1F1F1F"/>
                </a:solidFill>
                <a:effectLst/>
                <a:latin typeface="Google Sans"/>
              </a:rPr>
              <a:t> </a:t>
            </a:r>
            <a:r>
              <a:rPr lang="fr-FR" sz="800" b="1" i="0" dirty="0">
                <a:solidFill>
                  <a:srgbClr val="040C28"/>
                </a:solidFill>
                <a:effectLst/>
                <a:latin typeface="Google Sans"/>
              </a:rPr>
              <a:t>≠ </a:t>
            </a:r>
            <a:r>
              <a:rPr lang="fr-FR" sz="500" b="1" dirty="0"/>
              <a:t> </a:t>
            </a:r>
          </a:p>
          <a:p>
            <a:pPr algn="ctr"/>
            <a:endParaRPr lang="fr-FR" sz="500" b="1" dirty="0"/>
          </a:p>
        </p:txBody>
      </p:sp>
      <p:pic>
        <p:nvPicPr>
          <p:cNvPr id="56" name="Image 55">
            <a:extLst>
              <a:ext uri="{FF2B5EF4-FFF2-40B4-BE49-F238E27FC236}">
                <a16:creationId xmlns:a16="http://schemas.microsoft.com/office/drawing/2014/main" id="{3FB64141-9A98-F652-34F8-FDBB6598FC1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613404" y="9216878"/>
            <a:ext cx="77479" cy="75532"/>
          </a:xfrm>
          <a:prstGeom prst="rect">
            <a:avLst/>
          </a:prstGeom>
        </p:spPr>
      </p:pic>
      <p:sp>
        <p:nvSpPr>
          <p:cNvPr id="57" name="ZoneTexte 56">
            <a:extLst>
              <a:ext uri="{FF2B5EF4-FFF2-40B4-BE49-F238E27FC236}">
                <a16:creationId xmlns:a16="http://schemas.microsoft.com/office/drawing/2014/main" id="{68258DE6-C658-D55F-4747-D3259F4310CD}"/>
              </a:ext>
            </a:extLst>
          </p:cNvPr>
          <p:cNvSpPr txBox="1"/>
          <p:nvPr/>
        </p:nvSpPr>
        <p:spPr>
          <a:xfrm>
            <a:off x="5359838" y="9089980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 si </a:t>
            </a:r>
          </a:p>
          <a:p>
            <a:pPr algn="ctr"/>
            <a:r>
              <a:rPr lang="fr-FR" sz="800" b="1" i="0" dirty="0">
                <a:solidFill>
                  <a:srgbClr val="1F1F1F"/>
                </a:solidFill>
                <a:effectLst/>
                <a:latin typeface="Google Sans"/>
              </a:rPr>
              <a:t>      </a:t>
            </a:r>
            <a:r>
              <a:rPr lang="fr-FR" sz="500" b="1" i="0" dirty="0">
                <a:solidFill>
                  <a:srgbClr val="1F1F1F"/>
                </a:solidFill>
                <a:effectLst/>
                <a:latin typeface="Google Sans"/>
              </a:rPr>
              <a:t>3</a:t>
            </a:r>
            <a:r>
              <a:rPr lang="fr-FR" sz="800" b="1" i="0" dirty="0">
                <a:solidFill>
                  <a:srgbClr val="040C28"/>
                </a:solidFill>
                <a:effectLst/>
                <a:latin typeface="Google Sans"/>
              </a:rPr>
              <a:t>≠ </a:t>
            </a:r>
            <a:r>
              <a:rPr lang="fr-FR" sz="500" b="1" dirty="0"/>
              <a:t> </a:t>
            </a:r>
          </a:p>
          <a:p>
            <a:pPr algn="ctr"/>
            <a:r>
              <a:rPr lang="fr-FR" sz="500" b="1" dirty="0"/>
              <a:t> </a:t>
            </a:r>
          </a:p>
        </p:txBody>
      </p:sp>
      <p:pic>
        <p:nvPicPr>
          <p:cNvPr id="58" name="Image 57">
            <a:extLst>
              <a:ext uri="{FF2B5EF4-FFF2-40B4-BE49-F238E27FC236}">
                <a16:creationId xmlns:a16="http://schemas.microsoft.com/office/drawing/2014/main" id="{864BBF2F-C5E2-120C-7AD6-A3446978A969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5491704" y="9244322"/>
            <a:ext cx="77479" cy="7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326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984E8C-F8F3-78D1-26A4-B6FEC0019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E994ACB-CEA3-4EBF-3B3E-D5E1878A8760}"/>
              </a:ext>
            </a:extLst>
          </p:cNvPr>
          <p:cNvSpPr/>
          <p:nvPr/>
        </p:nvSpPr>
        <p:spPr>
          <a:xfrm>
            <a:off x="6269643" y="3219907"/>
            <a:ext cx="1993242" cy="1993242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92BF8E-520F-F41D-8969-0258F985EF16}"/>
              </a:ext>
            </a:extLst>
          </p:cNvPr>
          <p:cNvSpPr/>
          <p:nvPr/>
        </p:nvSpPr>
        <p:spPr>
          <a:xfrm>
            <a:off x="1735857" y="7471052"/>
            <a:ext cx="1993242" cy="1993242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💧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93D831-3B4F-A800-8271-6FD4474DB5C9}"/>
              </a:ext>
            </a:extLst>
          </p:cNvPr>
          <p:cNvSpPr/>
          <p:nvPr/>
        </p:nvSpPr>
        <p:spPr>
          <a:xfrm>
            <a:off x="3816524" y="7467280"/>
            <a:ext cx="1993242" cy="1993242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💧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3042A1-61B3-0776-BBDC-209B6E451461}"/>
              </a:ext>
            </a:extLst>
          </p:cNvPr>
          <p:cNvSpPr/>
          <p:nvPr/>
        </p:nvSpPr>
        <p:spPr>
          <a:xfrm>
            <a:off x="4189738" y="3214925"/>
            <a:ext cx="1993242" cy="1993242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💧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F7F1E6-0B17-C2AB-C4E2-20F6B5CDAAEB}"/>
              </a:ext>
            </a:extLst>
          </p:cNvPr>
          <p:cNvSpPr/>
          <p:nvPr/>
        </p:nvSpPr>
        <p:spPr>
          <a:xfrm>
            <a:off x="3812626" y="5159554"/>
            <a:ext cx="1993242" cy="1993242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3964A1-F4B0-C3BB-0572-963CE6C4A61A}"/>
              </a:ext>
            </a:extLst>
          </p:cNvPr>
          <p:cNvSpPr/>
          <p:nvPr/>
        </p:nvSpPr>
        <p:spPr>
          <a:xfrm>
            <a:off x="1735857" y="5159554"/>
            <a:ext cx="1993242" cy="1993242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E71B24-F1D2-9B28-9DCA-B56573E4BE3D}"/>
              </a:ext>
            </a:extLst>
          </p:cNvPr>
          <p:cNvSpPr/>
          <p:nvPr/>
        </p:nvSpPr>
        <p:spPr>
          <a:xfrm>
            <a:off x="1707795" y="487550"/>
            <a:ext cx="2520000" cy="2520000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AC6ADEB-5E35-B37D-0E07-241ACD392EBB}"/>
              </a:ext>
            </a:extLst>
          </p:cNvPr>
          <p:cNvSpPr/>
          <p:nvPr/>
        </p:nvSpPr>
        <p:spPr>
          <a:xfrm>
            <a:off x="5196220" y="574839"/>
            <a:ext cx="1993242" cy="1993242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82A78FC6-6B15-5E11-1781-E45CF3716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228" y="537372"/>
            <a:ext cx="2416285" cy="2416285"/>
          </a:xfrm>
          <a:prstGeom prst="rect">
            <a:avLst/>
          </a:prstGeom>
        </p:spPr>
      </p:pic>
      <p:pic>
        <p:nvPicPr>
          <p:cNvPr id="13" name="Image 12" descr="Une image contenant capture d’écran, peinture, art, dessin humoristique&#10;&#10;Description générée automatiquement">
            <a:extLst>
              <a:ext uri="{FF2B5EF4-FFF2-40B4-BE49-F238E27FC236}">
                <a16:creationId xmlns:a16="http://schemas.microsoft.com/office/drawing/2014/main" id="{097C8DB1-25F1-D200-CF6A-9BC08E87BF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939" y="624662"/>
            <a:ext cx="1880804" cy="1880804"/>
          </a:xfrm>
          <a:prstGeom prst="rect">
            <a:avLst/>
          </a:prstGeom>
        </p:spPr>
      </p:pic>
      <p:pic>
        <p:nvPicPr>
          <p:cNvPr id="14" name="Image 13" descr="Une image contenant gâteau d’anniversaire, Colorants alimentaires, gâteau&#10;&#10;Description générée automatiquement">
            <a:extLst>
              <a:ext uri="{FF2B5EF4-FFF2-40B4-BE49-F238E27FC236}">
                <a16:creationId xmlns:a16="http://schemas.microsoft.com/office/drawing/2014/main" id="{89F49F6E-FABF-BDF7-BA93-C8C38E8535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76" y="5209377"/>
            <a:ext cx="1880804" cy="1880804"/>
          </a:xfrm>
          <a:prstGeom prst="rect">
            <a:avLst/>
          </a:prstGeom>
        </p:spPr>
      </p:pic>
      <p:pic>
        <p:nvPicPr>
          <p:cNvPr id="15" name="Image 14" descr="Une image contenant barrière de corail, capture d’écran&#10;&#10;Description générée automatiquement">
            <a:extLst>
              <a:ext uri="{FF2B5EF4-FFF2-40B4-BE49-F238E27FC236}">
                <a16:creationId xmlns:a16="http://schemas.microsoft.com/office/drawing/2014/main" id="{7E4B535A-0478-FBD2-9ADF-405077672C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845" y="5209377"/>
            <a:ext cx="1880804" cy="1880804"/>
          </a:xfrm>
          <a:prstGeom prst="rect">
            <a:avLst/>
          </a:prstGeom>
        </p:spPr>
      </p:pic>
      <p:pic>
        <p:nvPicPr>
          <p:cNvPr id="16" name="Image 15" descr="Une image contenant barrière de corail, peinture, dessin, illustration&#10;&#10;Description générée automatiquement">
            <a:extLst>
              <a:ext uri="{FF2B5EF4-FFF2-40B4-BE49-F238E27FC236}">
                <a16:creationId xmlns:a16="http://schemas.microsoft.com/office/drawing/2014/main" id="{76E4E302-5956-0227-A2F4-8069A65ADC0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362" y="3277004"/>
            <a:ext cx="1880804" cy="1880804"/>
          </a:xfrm>
          <a:prstGeom prst="rect">
            <a:avLst/>
          </a:prstGeom>
        </p:spPr>
      </p:pic>
      <p:pic>
        <p:nvPicPr>
          <p:cNvPr id="17" name="Image 16" descr="Une image contenant Dessin animé, Animation, dessin humoristique, illustration&#10;&#10;Description générée automatiquement">
            <a:extLst>
              <a:ext uri="{FF2B5EF4-FFF2-40B4-BE49-F238E27FC236}">
                <a16:creationId xmlns:a16="http://schemas.microsoft.com/office/drawing/2014/main" id="{AE14141F-E444-8B7E-79DF-B3268CDEA6B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172" y="3277004"/>
            <a:ext cx="1880804" cy="1880804"/>
          </a:xfrm>
          <a:prstGeom prst="rect">
            <a:avLst/>
          </a:prstGeom>
        </p:spPr>
      </p:pic>
      <p:pic>
        <p:nvPicPr>
          <p:cNvPr id="18" name="Image 17" descr="Une image contenant barrière de corail, gâteau d’anniversaire, dessin humoristique&#10;&#10;Description générée automatiquement">
            <a:extLst>
              <a:ext uri="{FF2B5EF4-FFF2-40B4-BE49-F238E27FC236}">
                <a16:creationId xmlns:a16="http://schemas.microsoft.com/office/drawing/2014/main" id="{50E57049-FA5F-E37B-3AD8-99CC623AE12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76" y="7528149"/>
            <a:ext cx="1880804" cy="188080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113805C-91CD-71E8-4FDD-B6621B72986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845" y="7528149"/>
            <a:ext cx="1880804" cy="188080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2E28605D-7C85-1CBB-B8F3-E48E3DEC53FC}"/>
              </a:ext>
            </a:extLst>
          </p:cNvPr>
          <p:cNvSpPr/>
          <p:nvPr/>
        </p:nvSpPr>
        <p:spPr>
          <a:xfrm>
            <a:off x="5249939" y="624662"/>
            <a:ext cx="361759" cy="361759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90AEF64-6F2F-BC7B-78B1-EABA7142A47F}"/>
              </a:ext>
            </a:extLst>
          </p:cNvPr>
          <p:cNvSpPr txBox="1"/>
          <p:nvPr/>
        </p:nvSpPr>
        <p:spPr>
          <a:xfrm>
            <a:off x="5164940" y="624662"/>
            <a:ext cx="397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🏜️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97330A8-12CA-E756-833C-83B06905D8A4}"/>
              </a:ext>
            </a:extLst>
          </p:cNvPr>
          <p:cNvSpPr/>
          <p:nvPr/>
        </p:nvSpPr>
        <p:spPr>
          <a:xfrm>
            <a:off x="1761514" y="537373"/>
            <a:ext cx="456621" cy="456621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BF26B3F-92E7-1186-2B3B-B2E8D23AE457}"/>
              </a:ext>
            </a:extLst>
          </p:cNvPr>
          <p:cNvSpPr txBox="1"/>
          <p:nvPr/>
        </p:nvSpPr>
        <p:spPr>
          <a:xfrm>
            <a:off x="1677566" y="487550"/>
            <a:ext cx="4835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🏘️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A6CDC07-5B2F-DAE8-141E-DD061E428CAE}"/>
              </a:ext>
            </a:extLst>
          </p:cNvPr>
          <p:cNvSpPr/>
          <p:nvPr/>
        </p:nvSpPr>
        <p:spPr>
          <a:xfrm>
            <a:off x="1789576" y="5209377"/>
            <a:ext cx="361759" cy="361759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6CD6E9B-907C-927E-87C9-81763F3A9273}"/>
              </a:ext>
            </a:extLst>
          </p:cNvPr>
          <p:cNvSpPr txBox="1"/>
          <p:nvPr/>
        </p:nvSpPr>
        <p:spPr>
          <a:xfrm>
            <a:off x="1718703" y="5208199"/>
            <a:ext cx="361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🌳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5580CCE-CA93-0BBE-6E4D-8285BC88FFC1}"/>
              </a:ext>
            </a:extLst>
          </p:cNvPr>
          <p:cNvSpPr/>
          <p:nvPr/>
        </p:nvSpPr>
        <p:spPr>
          <a:xfrm>
            <a:off x="3866345" y="5209377"/>
            <a:ext cx="361759" cy="361759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438548B-3989-61E9-DA93-F2E61998D922}"/>
              </a:ext>
            </a:extLst>
          </p:cNvPr>
          <p:cNvSpPr/>
          <p:nvPr/>
        </p:nvSpPr>
        <p:spPr>
          <a:xfrm>
            <a:off x="4243457" y="3264748"/>
            <a:ext cx="361759" cy="361759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4F57483-5DA9-EF44-9563-C8E5C303D183}"/>
              </a:ext>
            </a:extLst>
          </p:cNvPr>
          <p:cNvSpPr txBox="1"/>
          <p:nvPr/>
        </p:nvSpPr>
        <p:spPr>
          <a:xfrm>
            <a:off x="4159509" y="3226645"/>
            <a:ext cx="3110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⛰️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1CAA09D-1AE4-287B-ACF0-B82DFD69D383}"/>
              </a:ext>
            </a:extLst>
          </p:cNvPr>
          <p:cNvSpPr/>
          <p:nvPr/>
        </p:nvSpPr>
        <p:spPr>
          <a:xfrm>
            <a:off x="6323362" y="3269730"/>
            <a:ext cx="361759" cy="361759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1505F7D-286C-8D68-66E5-64415975F679}"/>
              </a:ext>
            </a:extLst>
          </p:cNvPr>
          <p:cNvSpPr/>
          <p:nvPr/>
        </p:nvSpPr>
        <p:spPr>
          <a:xfrm>
            <a:off x="1789576" y="7520875"/>
            <a:ext cx="361759" cy="361759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25C30C8-C02D-418D-C897-711A1B10C068}"/>
              </a:ext>
            </a:extLst>
          </p:cNvPr>
          <p:cNvSpPr/>
          <p:nvPr/>
        </p:nvSpPr>
        <p:spPr>
          <a:xfrm>
            <a:off x="3865847" y="7517103"/>
            <a:ext cx="361759" cy="361759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3556C18-4454-6DC8-678C-1711D49F0A1F}"/>
              </a:ext>
            </a:extLst>
          </p:cNvPr>
          <p:cNvSpPr txBox="1"/>
          <p:nvPr/>
        </p:nvSpPr>
        <p:spPr>
          <a:xfrm>
            <a:off x="1701653" y="7491222"/>
            <a:ext cx="420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🌾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F64E7CE-C449-F5E3-BED7-9E61BAB5F1DC}"/>
              </a:ext>
            </a:extLst>
          </p:cNvPr>
          <p:cNvSpPr txBox="1"/>
          <p:nvPr/>
        </p:nvSpPr>
        <p:spPr>
          <a:xfrm>
            <a:off x="3778422" y="7496416"/>
            <a:ext cx="2659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🛕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712537F8-18D7-DDD8-1D28-F23087682346}"/>
              </a:ext>
            </a:extLst>
          </p:cNvPr>
          <p:cNvSpPr txBox="1"/>
          <p:nvPr/>
        </p:nvSpPr>
        <p:spPr>
          <a:xfrm>
            <a:off x="3777892" y="5188948"/>
            <a:ext cx="230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🏞️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5C6FD784-0515-8DB9-B2ED-4AB344C97EBF}"/>
              </a:ext>
            </a:extLst>
          </p:cNvPr>
          <p:cNvSpPr txBox="1"/>
          <p:nvPr/>
        </p:nvSpPr>
        <p:spPr>
          <a:xfrm>
            <a:off x="6232304" y="3257175"/>
            <a:ext cx="2050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🪷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FF573B8-84E5-46A3-44F8-A806EB2A82D6}"/>
              </a:ext>
            </a:extLst>
          </p:cNvPr>
          <p:cNvSpPr/>
          <p:nvPr/>
        </p:nvSpPr>
        <p:spPr>
          <a:xfrm>
            <a:off x="6769439" y="2152131"/>
            <a:ext cx="361759" cy="361759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CB768C2-AD76-E5C9-9495-54CCA0898429}"/>
              </a:ext>
            </a:extLst>
          </p:cNvPr>
          <p:cNvSpPr/>
          <p:nvPr/>
        </p:nvSpPr>
        <p:spPr>
          <a:xfrm>
            <a:off x="3321869" y="6728422"/>
            <a:ext cx="361759" cy="361759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AA733EB-6593-5164-ADF0-BED7DE31B3FD}"/>
              </a:ext>
            </a:extLst>
          </p:cNvPr>
          <p:cNvSpPr/>
          <p:nvPr/>
        </p:nvSpPr>
        <p:spPr>
          <a:xfrm>
            <a:off x="5387890" y="6754206"/>
            <a:ext cx="361759" cy="361759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0FF4AFF-8309-CF6A-5BA4-78DCE493FF68}"/>
              </a:ext>
            </a:extLst>
          </p:cNvPr>
          <p:cNvSpPr/>
          <p:nvPr/>
        </p:nvSpPr>
        <p:spPr>
          <a:xfrm>
            <a:off x="5794349" y="4796608"/>
            <a:ext cx="361759" cy="361759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11C8D0E-F54E-B6F9-FAFF-8F8736A7734A}"/>
              </a:ext>
            </a:extLst>
          </p:cNvPr>
          <p:cNvSpPr/>
          <p:nvPr/>
        </p:nvSpPr>
        <p:spPr>
          <a:xfrm>
            <a:off x="7842862" y="4803323"/>
            <a:ext cx="361759" cy="361759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16F0B3A-8CB9-7BE4-19C8-53551E795572}"/>
              </a:ext>
            </a:extLst>
          </p:cNvPr>
          <p:cNvSpPr/>
          <p:nvPr/>
        </p:nvSpPr>
        <p:spPr>
          <a:xfrm>
            <a:off x="3317473" y="9047753"/>
            <a:ext cx="361759" cy="361759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B500532-E987-0673-2706-E47F4A9FDC33}"/>
              </a:ext>
            </a:extLst>
          </p:cNvPr>
          <p:cNvSpPr/>
          <p:nvPr/>
        </p:nvSpPr>
        <p:spPr>
          <a:xfrm>
            <a:off x="5387890" y="9054468"/>
            <a:ext cx="361759" cy="361759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DA2F77EA-39A0-E137-138D-E078BAEC36EE}"/>
              </a:ext>
            </a:extLst>
          </p:cNvPr>
          <p:cNvSpPr txBox="1"/>
          <p:nvPr/>
        </p:nvSpPr>
        <p:spPr>
          <a:xfrm>
            <a:off x="6736724" y="2137723"/>
            <a:ext cx="471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1💎</a:t>
            </a:r>
          </a:p>
          <a:p>
            <a:pPr algn="ctr"/>
            <a:r>
              <a:rPr lang="fr-FR" sz="500" b="1" dirty="0"/>
              <a:t>2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2💎</a:t>
            </a:r>
          </a:p>
          <a:p>
            <a:pPr algn="ctr"/>
            <a:r>
              <a:rPr lang="fr-FR" sz="500" b="1" dirty="0"/>
              <a:t>3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3💎</a:t>
            </a:r>
          </a:p>
          <a:p>
            <a:pPr algn="ctr"/>
            <a:r>
              <a:rPr lang="fr-FR" sz="500" b="1" dirty="0"/>
              <a:t>4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4💎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B88EC78D-9821-1DE0-0C43-2DA1BBA1EC76}"/>
              </a:ext>
            </a:extLst>
          </p:cNvPr>
          <p:cNvSpPr txBox="1"/>
          <p:nvPr/>
        </p:nvSpPr>
        <p:spPr>
          <a:xfrm>
            <a:off x="3275751" y="6824662"/>
            <a:ext cx="42992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1💎 /</a:t>
            </a:r>
            <a:r>
              <a:rPr lang="fr-FR" sz="500" dirty="0"/>
              <a:t>🌳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741C12F-952C-8A16-57D1-4FFDED7F57A9}"/>
              </a:ext>
            </a:extLst>
          </p:cNvPr>
          <p:cNvSpPr txBox="1"/>
          <p:nvPr/>
        </p:nvSpPr>
        <p:spPr>
          <a:xfrm>
            <a:off x="5329430" y="6796437"/>
            <a:ext cx="41549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2💎</a:t>
            </a:r>
          </a:p>
          <a:p>
            <a:pPr algn="ctr"/>
            <a:r>
              <a:rPr lang="fr-FR" sz="500" b="1" dirty="0"/>
              <a:t>+1💎 si </a:t>
            </a:r>
          </a:p>
          <a:p>
            <a:pPr algn="ctr"/>
            <a:endParaRPr lang="fr-FR" sz="500" b="1" dirty="0"/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ECF47381-D6E7-1FCE-BF5F-70EB9ABEEF30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605061" y="6871534"/>
            <a:ext cx="77479" cy="75532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48FFC072-FF99-347A-124C-F0565D167614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53" t="6711" r="8250" b="1956"/>
          <a:stretch/>
        </p:blipFill>
        <p:spPr>
          <a:xfrm>
            <a:off x="5659387" y="6909300"/>
            <a:ext cx="102754" cy="100549"/>
          </a:xfrm>
          <a:prstGeom prst="rect">
            <a:avLst/>
          </a:prstGeom>
        </p:spPr>
      </p:pic>
      <p:sp>
        <p:nvSpPr>
          <p:cNvPr id="52" name="ZoneTexte 51">
            <a:extLst>
              <a:ext uri="{FF2B5EF4-FFF2-40B4-BE49-F238E27FC236}">
                <a16:creationId xmlns:a16="http://schemas.microsoft.com/office/drawing/2014/main" id="{FE76A36D-FC50-0490-3E90-5542297B8DA2}"/>
              </a:ext>
            </a:extLst>
          </p:cNvPr>
          <p:cNvSpPr txBox="1"/>
          <p:nvPr/>
        </p:nvSpPr>
        <p:spPr>
          <a:xfrm>
            <a:off x="5718478" y="4868347"/>
            <a:ext cx="5469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 si       </a:t>
            </a:r>
            <a:r>
              <a:rPr lang="fr-FR" sz="500" dirty="0"/>
              <a:t>⛰️</a:t>
            </a:r>
          </a:p>
          <a:p>
            <a:pPr algn="ctr"/>
            <a:r>
              <a:rPr lang="fr-FR" sz="500" b="1" dirty="0"/>
              <a:t>Sinon -1💎</a:t>
            </a:r>
            <a:endParaRPr lang="fr-FR" sz="500" dirty="0"/>
          </a:p>
        </p:txBody>
      </p:sp>
      <p:pic>
        <p:nvPicPr>
          <p:cNvPr id="53" name="Image 52">
            <a:extLst>
              <a:ext uri="{FF2B5EF4-FFF2-40B4-BE49-F238E27FC236}">
                <a16:creationId xmlns:a16="http://schemas.microsoft.com/office/drawing/2014/main" id="{B1F7DFA0-05D5-1F5B-3425-F2B7EE40A76C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6008935" y="4915925"/>
            <a:ext cx="77479" cy="75532"/>
          </a:xfrm>
          <a:prstGeom prst="rect">
            <a:avLst/>
          </a:prstGeom>
        </p:spPr>
      </p:pic>
      <p:sp>
        <p:nvSpPr>
          <p:cNvPr id="54" name="ZoneTexte 53">
            <a:extLst>
              <a:ext uri="{FF2B5EF4-FFF2-40B4-BE49-F238E27FC236}">
                <a16:creationId xmlns:a16="http://schemas.microsoft.com/office/drawing/2014/main" id="{589A0159-6311-4D6B-122D-DD32600D031A}"/>
              </a:ext>
            </a:extLst>
          </p:cNvPr>
          <p:cNvSpPr txBox="1"/>
          <p:nvPr/>
        </p:nvSpPr>
        <p:spPr>
          <a:xfrm>
            <a:off x="7764131" y="4841917"/>
            <a:ext cx="58541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Si 1, 2 ou 3 🪷</a:t>
            </a:r>
            <a:endParaRPr lang="fr-FR" sz="800" dirty="0"/>
          </a:p>
          <a:p>
            <a:pPr algn="ctr"/>
            <a:r>
              <a:rPr lang="fr-FR" sz="500" b="1" dirty="0"/>
              <a:t>3💎 / 3 🪷</a:t>
            </a:r>
          </a:p>
          <a:p>
            <a:pPr algn="ctr"/>
            <a:r>
              <a:rPr lang="fr-FR" sz="500" b="1" dirty="0"/>
              <a:t>Sinon -2 💎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348DE60E-7D69-189A-8137-C81683200269}"/>
              </a:ext>
            </a:extLst>
          </p:cNvPr>
          <p:cNvSpPr txBox="1"/>
          <p:nvPr/>
        </p:nvSpPr>
        <p:spPr>
          <a:xfrm>
            <a:off x="3269331" y="9134723"/>
            <a:ext cx="46358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1💎 / </a:t>
            </a:r>
            <a:r>
              <a:rPr lang="fr-FR" sz="800" b="1" i="0" dirty="0">
                <a:solidFill>
                  <a:srgbClr val="1F1F1F"/>
                </a:solidFill>
                <a:effectLst/>
                <a:latin typeface="Google Sans"/>
              </a:rPr>
              <a:t> </a:t>
            </a:r>
            <a:r>
              <a:rPr lang="fr-FR" sz="800" b="1" i="0" dirty="0">
                <a:solidFill>
                  <a:srgbClr val="040C28"/>
                </a:solidFill>
                <a:effectLst/>
                <a:latin typeface="Google Sans"/>
              </a:rPr>
              <a:t>≠ </a:t>
            </a:r>
            <a:r>
              <a:rPr lang="fr-FR" sz="500" b="1" dirty="0"/>
              <a:t> </a:t>
            </a:r>
          </a:p>
          <a:p>
            <a:pPr algn="ctr"/>
            <a:endParaRPr lang="fr-FR" sz="500" b="1" dirty="0"/>
          </a:p>
        </p:txBody>
      </p:sp>
      <p:pic>
        <p:nvPicPr>
          <p:cNvPr id="56" name="Image 55">
            <a:extLst>
              <a:ext uri="{FF2B5EF4-FFF2-40B4-BE49-F238E27FC236}">
                <a16:creationId xmlns:a16="http://schemas.microsoft.com/office/drawing/2014/main" id="{1BB0B168-8AE6-A2DB-996E-5377F666685C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613404" y="9216878"/>
            <a:ext cx="77479" cy="75532"/>
          </a:xfrm>
          <a:prstGeom prst="rect">
            <a:avLst/>
          </a:prstGeom>
        </p:spPr>
      </p:pic>
      <p:sp>
        <p:nvSpPr>
          <p:cNvPr id="57" name="ZoneTexte 56">
            <a:extLst>
              <a:ext uri="{FF2B5EF4-FFF2-40B4-BE49-F238E27FC236}">
                <a16:creationId xmlns:a16="http://schemas.microsoft.com/office/drawing/2014/main" id="{4F00B408-5532-9742-FD45-E5949EA6F19C}"/>
              </a:ext>
            </a:extLst>
          </p:cNvPr>
          <p:cNvSpPr txBox="1"/>
          <p:nvPr/>
        </p:nvSpPr>
        <p:spPr>
          <a:xfrm>
            <a:off x="5359838" y="9089980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 si </a:t>
            </a:r>
          </a:p>
          <a:p>
            <a:pPr algn="ctr"/>
            <a:r>
              <a:rPr lang="fr-FR" sz="800" b="1" i="0" dirty="0">
                <a:solidFill>
                  <a:srgbClr val="1F1F1F"/>
                </a:solidFill>
                <a:effectLst/>
                <a:latin typeface="Google Sans"/>
              </a:rPr>
              <a:t>      </a:t>
            </a:r>
            <a:r>
              <a:rPr lang="fr-FR" sz="500" b="1" i="0" dirty="0">
                <a:solidFill>
                  <a:srgbClr val="1F1F1F"/>
                </a:solidFill>
                <a:effectLst/>
                <a:latin typeface="Google Sans"/>
              </a:rPr>
              <a:t>3</a:t>
            </a:r>
            <a:r>
              <a:rPr lang="fr-FR" sz="800" b="1" i="0" dirty="0">
                <a:solidFill>
                  <a:srgbClr val="040C28"/>
                </a:solidFill>
                <a:effectLst/>
                <a:latin typeface="Google Sans"/>
              </a:rPr>
              <a:t>≠ </a:t>
            </a:r>
            <a:r>
              <a:rPr lang="fr-FR" sz="500" b="1" dirty="0"/>
              <a:t> </a:t>
            </a:r>
          </a:p>
          <a:p>
            <a:pPr algn="ctr"/>
            <a:r>
              <a:rPr lang="fr-FR" sz="500" b="1" dirty="0"/>
              <a:t> </a:t>
            </a:r>
          </a:p>
        </p:txBody>
      </p:sp>
      <p:pic>
        <p:nvPicPr>
          <p:cNvPr id="58" name="Image 57">
            <a:extLst>
              <a:ext uri="{FF2B5EF4-FFF2-40B4-BE49-F238E27FC236}">
                <a16:creationId xmlns:a16="http://schemas.microsoft.com/office/drawing/2014/main" id="{47AB5F32-BC29-C2DF-0F64-F4F3AAE7F8C2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5491704" y="9244322"/>
            <a:ext cx="77479" cy="7553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AC3E50E-C8CE-BDF3-CC09-2E7AFC714D67}"/>
              </a:ext>
            </a:extLst>
          </p:cNvPr>
          <p:cNvSpPr/>
          <p:nvPr/>
        </p:nvSpPr>
        <p:spPr>
          <a:xfrm>
            <a:off x="3724119" y="2498058"/>
            <a:ext cx="456621" cy="456621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1AA61B5B-1BBA-5D9B-3844-004043F7DA03}"/>
              </a:ext>
            </a:extLst>
          </p:cNvPr>
          <p:cNvSpPr txBox="1"/>
          <p:nvPr/>
        </p:nvSpPr>
        <p:spPr>
          <a:xfrm>
            <a:off x="3747154" y="2584656"/>
            <a:ext cx="46358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</a:t>
            </a:r>
          </a:p>
          <a:p>
            <a:pPr algn="ctr"/>
            <a:r>
              <a:rPr lang="fr-FR" sz="500" b="1" dirty="0"/>
              <a:t>+1💎 /🏘️</a:t>
            </a:r>
          </a:p>
          <a:p>
            <a:pPr algn="ctr"/>
            <a:r>
              <a:rPr lang="fr-FR" sz="500" b="1" dirty="0"/>
              <a:t>-1💎 / 🪷</a:t>
            </a:r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6DF1EBE5-2C9D-C1EF-AFF6-B8C9D0097C69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4101206" y="2670706"/>
            <a:ext cx="77479" cy="75532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A4353A88-90CC-BCF7-2DB0-C918E332A3AF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4116648" y="2766667"/>
            <a:ext cx="77479" cy="7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308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96FEC4-0972-0123-C895-1BE47DCB9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E617EC1-268D-714B-D2AC-90415B95C452}"/>
              </a:ext>
            </a:extLst>
          </p:cNvPr>
          <p:cNvSpPr/>
          <p:nvPr/>
        </p:nvSpPr>
        <p:spPr>
          <a:xfrm>
            <a:off x="6269643" y="3219907"/>
            <a:ext cx="1993242" cy="1993242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1D866C-2CD1-9174-5B45-EDBF62A65372}"/>
              </a:ext>
            </a:extLst>
          </p:cNvPr>
          <p:cNvSpPr/>
          <p:nvPr/>
        </p:nvSpPr>
        <p:spPr>
          <a:xfrm>
            <a:off x="1735857" y="7471052"/>
            <a:ext cx="1993242" cy="1993242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💧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DF4AFD-6EF5-1AE0-25CC-5B8CA9BA9C4F}"/>
              </a:ext>
            </a:extLst>
          </p:cNvPr>
          <p:cNvSpPr/>
          <p:nvPr/>
        </p:nvSpPr>
        <p:spPr>
          <a:xfrm>
            <a:off x="3816524" y="7467280"/>
            <a:ext cx="1993242" cy="1993242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💧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9174CC-04BF-75B1-2902-5BB32CB4E2D9}"/>
              </a:ext>
            </a:extLst>
          </p:cNvPr>
          <p:cNvSpPr/>
          <p:nvPr/>
        </p:nvSpPr>
        <p:spPr>
          <a:xfrm>
            <a:off x="4189738" y="3214925"/>
            <a:ext cx="1993242" cy="1993242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💧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7ED4559-F44F-B4B3-0DED-5A369BEC2E3D}"/>
              </a:ext>
            </a:extLst>
          </p:cNvPr>
          <p:cNvSpPr/>
          <p:nvPr/>
        </p:nvSpPr>
        <p:spPr>
          <a:xfrm>
            <a:off x="3812626" y="5159554"/>
            <a:ext cx="1993242" cy="1993242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AE0AB2-F11F-550F-E6E4-D5F77B35371F}"/>
              </a:ext>
            </a:extLst>
          </p:cNvPr>
          <p:cNvSpPr/>
          <p:nvPr/>
        </p:nvSpPr>
        <p:spPr>
          <a:xfrm>
            <a:off x="1735857" y="5159554"/>
            <a:ext cx="1993242" cy="1993242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39B8E86-4A46-9FF9-4EFD-BC81FF733EA3}"/>
              </a:ext>
            </a:extLst>
          </p:cNvPr>
          <p:cNvSpPr/>
          <p:nvPr/>
        </p:nvSpPr>
        <p:spPr>
          <a:xfrm>
            <a:off x="263621" y="179121"/>
            <a:ext cx="2520000" cy="2520000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385802D-5AB0-8474-8C3C-8ECA158A2770}"/>
              </a:ext>
            </a:extLst>
          </p:cNvPr>
          <p:cNvSpPr/>
          <p:nvPr/>
        </p:nvSpPr>
        <p:spPr>
          <a:xfrm>
            <a:off x="5196220" y="574839"/>
            <a:ext cx="1993242" cy="1993242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3AC93246-1FB6-6B69-279F-67380DE02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54" y="228943"/>
            <a:ext cx="2416285" cy="2416285"/>
          </a:xfrm>
          <a:prstGeom prst="rect">
            <a:avLst/>
          </a:prstGeom>
        </p:spPr>
      </p:pic>
      <p:pic>
        <p:nvPicPr>
          <p:cNvPr id="13" name="Image 12" descr="Une image contenant capture d’écran, peinture, art, dessin humoristique&#10;&#10;Description générée automatiquement">
            <a:extLst>
              <a:ext uri="{FF2B5EF4-FFF2-40B4-BE49-F238E27FC236}">
                <a16:creationId xmlns:a16="http://schemas.microsoft.com/office/drawing/2014/main" id="{1CC0A7B8-40C6-4DC1-928B-338EB33F2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939" y="624662"/>
            <a:ext cx="1880804" cy="1880804"/>
          </a:xfrm>
          <a:prstGeom prst="rect">
            <a:avLst/>
          </a:prstGeom>
        </p:spPr>
      </p:pic>
      <p:pic>
        <p:nvPicPr>
          <p:cNvPr id="14" name="Image 13" descr="Une image contenant gâteau d’anniversaire, Colorants alimentaires, gâteau&#10;&#10;Description générée automatiquement">
            <a:extLst>
              <a:ext uri="{FF2B5EF4-FFF2-40B4-BE49-F238E27FC236}">
                <a16:creationId xmlns:a16="http://schemas.microsoft.com/office/drawing/2014/main" id="{B26D5AC4-5A19-8169-55C8-6087849CBC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76" y="5209377"/>
            <a:ext cx="1880804" cy="1880804"/>
          </a:xfrm>
          <a:prstGeom prst="rect">
            <a:avLst/>
          </a:prstGeom>
        </p:spPr>
      </p:pic>
      <p:pic>
        <p:nvPicPr>
          <p:cNvPr id="15" name="Image 14" descr="Une image contenant barrière de corail, capture d’écran&#10;&#10;Description générée automatiquement">
            <a:extLst>
              <a:ext uri="{FF2B5EF4-FFF2-40B4-BE49-F238E27FC236}">
                <a16:creationId xmlns:a16="http://schemas.microsoft.com/office/drawing/2014/main" id="{5B33BB80-B6EC-09ED-92AD-F8C424B5BC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845" y="5209377"/>
            <a:ext cx="1880804" cy="1880804"/>
          </a:xfrm>
          <a:prstGeom prst="rect">
            <a:avLst/>
          </a:prstGeom>
        </p:spPr>
      </p:pic>
      <p:pic>
        <p:nvPicPr>
          <p:cNvPr id="16" name="Image 15" descr="Une image contenant barrière de corail, peinture, dessin, illustration&#10;&#10;Description générée automatiquement">
            <a:extLst>
              <a:ext uri="{FF2B5EF4-FFF2-40B4-BE49-F238E27FC236}">
                <a16:creationId xmlns:a16="http://schemas.microsoft.com/office/drawing/2014/main" id="{27D2C0C8-0C67-13B4-6A80-9E01F484E4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362" y="3277004"/>
            <a:ext cx="1880804" cy="1880804"/>
          </a:xfrm>
          <a:prstGeom prst="rect">
            <a:avLst/>
          </a:prstGeom>
        </p:spPr>
      </p:pic>
      <p:pic>
        <p:nvPicPr>
          <p:cNvPr id="17" name="Image 16" descr="Une image contenant Dessin animé, Animation, dessin humoristique, illustration&#10;&#10;Description générée automatiquement">
            <a:extLst>
              <a:ext uri="{FF2B5EF4-FFF2-40B4-BE49-F238E27FC236}">
                <a16:creationId xmlns:a16="http://schemas.microsoft.com/office/drawing/2014/main" id="{597423A7-39E6-C48D-CA86-A7D921A8C1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172" y="3277004"/>
            <a:ext cx="1880804" cy="1880804"/>
          </a:xfrm>
          <a:prstGeom prst="rect">
            <a:avLst/>
          </a:prstGeom>
        </p:spPr>
      </p:pic>
      <p:pic>
        <p:nvPicPr>
          <p:cNvPr id="18" name="Image 17" descr="Une image contenant barrière de corail, gâteau d’anniversaire, dessin humoristique&#10;&#10;Description générée automatiquement">
            <a:extLst>
              <a:ext uri="{FF2B5EF4-FFF2-40B4-BE49-F238E27FC236}">
                <a16:creationId xmlns:a16="http://schemas.microsoft.com/office/drawing/2014/main" id="{BB97857D-15EE-D766-F2A2-481E38FBB7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076" y="7528149"/>
            <a:ext cx="1880804" cy="1880804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888F0877-8492-F7E0-3513-EE969A38D5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845" y="7528149"/>
            <a:ext cx="1880804" cy="188080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19E06C3-4F95-EED4-2818-87C40592CB5B}"/>
              </a:ext>
            </a:extLst>
          </p:cNvPr>
          <p:cNvSpPr/>
          <p:nvPr/>
        </p:nvSpPr>
        <p:spPr>
          <a:xfrm>
            <a:off x="5249939" y="624662"/>
            <a:ext cx="361759" cy="361759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2360436C-48E7-4BC3-0A5D-AAAD03F716BC}"/>
              </a:ext>
            </a:extLst>
          </p:cNvPr>
          <p:cNvSpPr txBox="1"/>
          <p:nvPr/>
        </p:nvSpPr>
        <p:spPr>
          <a:xfrm>
            <a:off x="5164940" y="624662"/>
            <a:ext cx="397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🏜️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73A0A36-06EC-F6D6-1654-25E7995DEC97}"/>
              </a:ext>
            </a:extLst>
          </p:cNvPr>
          <p:cNvSpPr/>
          <p:nvPr/>
        </p:nvSpPr>
        <p:spPr>
          <a:xfrm>
            <a:off x="317340" y="228944"/>
            <a:ext cx="456621" cy="456621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E7B223D-DFCA-6368-FA01-96EA1402F273}"/>
              </a:ext>
            </a:extLst>
          </p:cNvPr>
          <p:cNvSpPr/>
          <p:nvPr/>
        </p:nvSpPr>
        <p:spPr>
          <a:xfrm>
            <a:off x="1789576" y="5209377"/>
            <a:ext cx="361759" cy="361759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5289E49-601D-7948-02DD-A2C1DF73C1BE}"/>
              </a:ext>
            </a:extLst>
          </p:cNvPr>
          <p:cNvSpPr txBox="1"/>
          <p:nvPr/>
        </p:nvSpPr>
        <p:spPr>
          <a:xfrm>
            <a:off x="1718703" y="5208199"/>
            <a:ext cx="361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🌳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38DFBA9-2943-9B4C-BDD9-61717EFECCE9}"/>
              </a:ext>
            </a:extLst>
          </p:cNvPr>
          <p:cNvSpPr/>
          <p:nvPr/>
        </p:nvSpPr>
        <p:spPr>
          <a:xfrm>
            <a:off x="3866345" y="5209377"/>
            <a:ext cx="361759" cy="361759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FA09358-4781-E0E9-4779-C64F5D509E2D}"/>
              </a:ext>
            </a:extLst>
          </p:cNvPr>
          <p:cNvSpPr/>
          <p:nvPr/>
        </p:nvSpPr>
        <p:spPr>
          <a:xfrm>
            <a:off x="4243457" y="3264748"/>
            <a:ext cx="361759" cy="361759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1CABA5E6-A9D5-4986-7E1A-A2737EBD8878}"/>
              </a:ext>
            </a:extLst>
          </p:cNvPr>
          <p:cNvSpPr txBox="1"/>
          <p:nvPr/>
        </p:nvSpPr>
        <p:spPr>
          <a:xfrm>
            <a:off x="4159509" y="3226645"/>
            <a:ext cx="3110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⛰️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6707FE6-7E7F-BFB9-5281-234AA86D77DB}"/>
              </a:ext>
            </a:extLst>
          </p:cNvPr>
          <p:cNvSpPr/>
          <p:nvPr/>
        </p:nvSpPr>
        <p:spPr>
          <a:xfrm>
            <a:off x="6323362" y="3269730"/>
            <a:ext cx="361759" cy="361759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2208600-0398-3F63-6458-D4E84067391A}"/>
              </a:ext>
            </a:extLst>
          </p:cNvPr>
          <p:cNvSpPr/>
          <p:nvPr/>
        </p:nvSpPr>
        <p:spPr>
          <a:xfrm>
            <a:off x="1789576" y="7520875"/>
            <a:ext cx="361759" cy="361759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7013CD6-4690-032F-24CE-51FBD04CEFEA}"/>
              </a:ext>
            </a:extLst>
          </p:cNvPr>
          <p:cNvSpPr/>
          <p:nvPr/>
        </p:nvSpPr>
        <p:spPr>
          <a:xfrm>
            <a:off x="3865847" y="7517103"/>
            <a:ext cx="361759" cy="361759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73E75F49-89E7-BEE7-C335-226FF05DD210}"/>
              </a:ext>
            </a:extLst>
          </p:cNvPr>
          <p:cNvSpPr txBox="1"/>
          <p:nvPr/>
        </p:nvSpPr>
        <p:spPr>
          <a:xfrm>
            <a:off x="1701653" y="7491222"/>
            <a:ext cx="420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🌾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CFE504B8-3653-8DF3-CF9A-EDA979FE3C24}"/>
              </a:ext>
            </a:extLst>
          </p:cNvPr>
          <p:cNvSpPr txBox="1"/>
          <p:nvPr/>
        </p:nvSpPr>
        <p:spPr>
          <a:xfrm>
            <a:off x="3778422" y="7496416"/>
            <a:ext cx="2659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🛕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6161A78E-15A4-9127-B574-CE16D68AD635}"/>
              </a:ext>
            </a:extLst>
          </p:cNvPr>
          <p:cNvSpPr txBox="1"/>
          <p:nvPr/>
        </p:nvSpPr>
        <p:spPr>
          <a:xfrm>
            <a:off x="3777892" y="5188948"/>
            <a:ext cx="230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🏞️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3D06E7A4-88A6-B83A-475F-D83A63056BD0}"/>
              </a:ext>
            </a:extLst>
          </p:cNvPr>
          <p:cNvSpPr txBox="1"/>
          <p:nvPr/>
        </p:nvSpPr>
        <p:spPr>
          <a:xfrm>
            <a:off x="6232304" y="3257175"/>
            <a:ext cx="2050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🪷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59E4E33-274C-61DD-D094-A68BB9FDC3EA}"/>
              </a:ext>
            </a:extLst>
          </p:cNvPr>
          <p:cNvSpPr/>
          <p:nvPr/>
        </p:nvSpPr>
        <p:spPr>
          <a:xfrm>
            <a:off x="6769439" y="2152131"/>
            <a:ext cx="361759" cy="361759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5A324BF-939B-3B46-7E98-060FB4F42BEE}"/>
              </a:ext>
            </a:extLst>
          </p:cNvPr>
          <p:cNvSpPr/>
          <p:nvPr/>
        </p:nvSpPr>
        <p:spPr>
          <a:xfrm>
            <a:off x="3321869" y="6728422"/>
            <a:ext cx="361759" cy="361759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E65030F1-B6B6-2650-ACF9-7A4C90C13025}"/>
              </a:ext>
            </a:extLst>
          </p:cNvPr>
          <p:cNvSpPr/>
          <p:nvPr/>
        </p:nvSpPr>
        <p:spPr>
          <a:xfrm>
            <a:off x="5387890" y="6754206"/>
            <a:ext cx="361759" cy="361759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F33F6E1-316B-BBD8-526C-702203D065B4}"/>
              </a:ext>
            </a:extLst>
          </p:cNvPr>
          <p:cNvSpPr/>
          <p:nvPr/>
        </p:nvSpPr>
        <p:spPr>
          <a:xfrm>
            <a:off x="5794349" y="4796608"/>
            <a:ext cx="361759" cy="361759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4B570FF-C1E8-CAC9-6D49-3CE1174144A3}"/>
              </a:ext>
            </a:extLst>
          </p:cNvPr>
          <p:cNvSpPr/>
          <p:nvPr/>
        </p:nvSpPr>
        <p:spPr>
          <a:xfrm>
            <a:off x="7842862" y="4803323"/>
            <a:ext cx="361759" cy="361759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56C2F9B-D50B-AD46-C44B-C3873FB285FC}"/>
              </a:ext>
            </a:extLst>
          </p:cNvPr>
          <p:cNvSpPr/>
          <p:nvPr/>
        </p:nvSpPr>
        <p:spPr>
          <a:xfrm>
            <a:off x="3317473" y="9047753"/>
            <a:ext cx="361759" cy="361759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7DCC9D4-4D72-66A3-E313-C0BA587574F8}"/>
              </a:ext>
            </a:extLst>
          </p:cNvPr>
          <p:cNvSpPr/>
          <p:nvPr/>
        </p:nvSpPr>
        <p:spPr>
          <a:xfrm>
            <a:off x="5387890" y="9054468"/>
            <a:ext cx="361759" cy="361759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C0E63A8A-058E-4136-52E3-C34D392F55AD}"/>
              </a:ext>
            </a:extLst>
          </p:cNvPr>
          <p:cNvSpPr txBox="1"/>
          <p:nvPr/>
        </p:nvSpPr>
        <p:spPr>
          <a:xfrm>
            <a:off x="6736724" y="2137723"/>
            <a:ext cx="471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1💎</a:t>
            </a:r>
          </a:p>
          <a:p>
            <a:pPr algn="ctr"/>
            <a:r>
              <a:rPr lang="fr-FR" sz="500" b="1" dirty="0"/>
              <a:t>2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2💎</a:t>
            </a:r>
          </a:p>
          <a:p>
            <a:pPr algn="ctr"/>
            <a:r>
              <a:rPr lang="fr-FR" sz="500" b="1" dirty="0"/>
              <a:t>3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3💎</a:t>
            </a:r>
          </a:p>
          <a:p>
            <a:pPr algn="ctr"/>
            <a:r>
              <a:rPr lang="fr-FR" sz="500" b="1" dirty="0"/>
              <a:t>4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4💎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40A21A84-97C3-2E3A-E5ED-457F79553055}"/>
              </a:ext>
            </a:extLst>
          </p:cNvPr>
          <p:cNvSpPr txBox="1"/>
          <p:nvPr/>
        </p:nvSpPr>
        <p:spPr>
          <a:xfrm>
            <a:off x="3275751" y="6824662"/>
            <a:ext cx="42992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1💎 /</a:t>
            </a:r>
            <a:r>
              <a:rPr lang="fr-FR" sz="500" dirty="0"/>
              <a:t>🌳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02B5EECA-1B5B-A116-74DF-7B9115605578}"/>
              </a:ext>
            </a:extLst>
          </p:cNvPr>
          <p:cNvSpPr txBox="1"/>
          <p:nvPr/>
        </p:nvSpPr>
        <p:spPr>
          <a:xfrm>
            <a:off x="5329430" y="6796437"/>
            <a:ext cx="41549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2💎</a:t>
            </a:r>
          </a:p>
          <a:p>
            <a:pPr algn="ctr"/>
            <a:r>
              <a:rPr lang="fr-FR" sz="500" b="1" dirty="0"/>
              <a:t>+1💎 si </a:t>
            </a:r>
          </a:p>
          <a:p>
            <a:pPr algn="ctr"/>
            <a:endParaRPr lang="fr-FR" sz="500" b="1" dirty="0"/>
          </a:p>
        </p:txBody>
      </p:sp>
      <p:pic>
        <p:nvPicPr>
          <p:cNvPr id="50" name="Image 49">
            <a:extLst>
              <a:ext uri="{FF2B5EF4-FFF2-40B4-BE49-F238E27FC236}">
                <a16:creationId xmlns:a16="http://schemas.microsoft.com/office/drawing/2014/main" id="{3D054123-E3F8-43ED-E8E1-91022CF486A5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605061" y="6871534"/>
            <a:ext cx="77479" cy="75532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BC5BF917-E668-D79C-5E4A-7BE0E77FF5B8}"/>
              </a:ext>
            </a:extLst>
          </p:cNvPr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53" t="6711" r="8250" b="1956"/>
          <a:stretch/>
        </p:blipFill>
        <p:spPr>
          <a:xfrm>
            <a:off x="5659387" y="6909300"/>
            <a:ext cx="102754" cy="100549"/>
          </a:xfrm>
          <a:prstGeom prst="rect">
            <a:avLst/>
          </a:prstGeom>
        </p:spPr>
      </p:pic>
      <p:sp>
        <p:nvSpPr>
          <p:cNvPr id="52" name="ZoneTexte 51">
            <a:extLst>
              <a:ext uri="{FF2B5EF4-FFF2-40B4-BE49-F238E27FC236}">
                <a16:creationId xmlns:a16="http://schemas.microsoft.com/office/drawing/2014/main" id="{2EDBB98D-CF9E-E92E-27F3-833642122717}"/>
              </a:ext>
            </a:extLst>
          </p:cNvPr>
          <p:cNvSpPr txBox="1"/>
          <p:nvPr/>
        </p:nvSpPr>
        <p:spPr>
          <a:xfrm>
            <a:off x="5718478" y="4868347"/>
            <a:ext cx="5469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 si       </a:t>
            </a:r>
            <a:r>
              <a:rPr lang="fr-FR" sz="500" dirty="0"/>
              <a:t>⛰️</a:t>
            </a:r>
          </a:p>
          <a:p>
            <a:pPr algn="ctr"/>
            <a:r>
              <a:rPr lang="fr-FR" sz="500" b="1" dirty="0"/>
              <a:t>Sinon -1💎</a:t>
            </a:r>
            <a:endParaRPr lang="fr-FR" sz="500" dirty="0"/>
          </a:p>
        </p:txBody>
      </p:sp>
      <p:pic>
        <p:nvPicPr>
          <p:cNvPr id="53" name="Image 52">
            <a:extLst>
              <a:ext uri="{FF2B5EF4-FFF2-40B4-BE49-F238E27FC236}">
                <a16:creationId xmlns:a16="http://schemas.microsoft.com/office/drawing/2014/main" id="{65F38A67-143C-F62D-8B2E-A0A248EB506D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6008935" y="4915925"/>
            <a:ext cx="77479" cy="75532"/>
          </a:xfrm>
          <a:prstGeom prst="rect">
            <a:avLst/>
          </a:prstGeom>
        </p:spPr>
      </p:pic>
      <p:sp>
        <p:nvSpPr>
          <p:cNvPr id="54" name="ZoneTexte 53">
            <a:extLst>
              <a:ext uri="{FF2B5EF4-FFF2-40B4-BE49-F238E27FC236}">
                <a16:creationId xmlns:a16="http://schemas.microsoft.com/office/drawing/2014/main" id="{7342B216-CF12-8A4D-07A5-05218E7D9CE4}"/>
              </a:ext>
            </a:extLst>
          </p:cNvPr>
          <p:cNvSpPr txBox="1"/>
          <p:nvPr/>
        </p:nvSpPr>
        <p:spPr>
          <a:xfrm>
            <a:off x="7764131" y="4841917"/>
            <a:ext cx="58541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Si 1, 2 ou 3 🪷</a:t>
            </a:r>
            <a:endParaRPr lang="fr-FR" sz="800" dirty="0"/>
          </a:p>
          <a:p>
            <a:pPr algn="ctr"/>
            <a:r>
              <a:rPr lang="fr-FR" sz="500" b="1" dirty="0"/>
              <a:t>3💎 / 3 🪷</a:t>
            </a:r>
          </a:p>
          <a:p>
            <a:pPr algn="ctr"/>
            <a:r>
              <a:rPr lang="fr-FR" sz="500" b="1" dirty="0"/>
              <a:t>Sinon -2 💎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793E0F5E-4546-2D04-454B-E6843C5F4525}"/>
              </a:ext>
            </a:extLst>
          </p:cNvPr>
          <p:cNvSpPr txBox="1"/>
          <p:nvPr/>
        </p:nvSpPr>
        <p:spPr>
          <a:xfrm>
            <a:off x="3269331" y="9134723"/>
            <a:ext cx="46358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1💎 / </a:t>
            </a:r>
            <a:r>
              <a:rPr lang="fr-FR" sz="800" b="1" i="0" dirty="0">
                <a:solidFill>
                  <a:srgbClr val="1F1F1F"/>
                </a:solidFill>
                <a:effectLst/>
                <a:latin typeface="Google Sans"/>
              </a:rPr>
              <a:t> </a:t>
            </a:r>
            <a:r>
              <a:rPr lang="fr-FR" sz="800" b="1" i="0" dirty="0">
                <a:solidFill>
                  <a:srgbClr val="040C28"/>
                </a:solidFill>
                <a:effectLst/>
                <a:latin typeface="Google Sans"/>
              </a:rPr>
              <a:t>≠ </a:t>
            </a:r>
            <a:r>
              <a:rPr lang="fr-FR" sz="500" b="1" dirty="0"/>
              <a:t> </a:t>
            </a:r>
          </a:p>
          <a:p>
            <a:pPr algn="ctr"/>
            <a:endParaRPr lang="fr-FR" sz="500" b="1" dirty="0"/>
          </a:p>
        </p:txBody>
      </p:sp>
      <p:pic>
        <p:nvPicPr>
          <p:cNvPr id="56" name="Image 55">
            <a:extLst>
              <a:ext uri="{FF2B5EF4-FFF2-40B4-BE49-F238E27FC236}">
                <a16:creationId xmlns:a16="http://schemas.microsoft.com/office/drawing/2014/main" id="{5D1DB036-DEAA-AE10-E0C1-544733563773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613404" y="9216878"/>
            <a:ext cx="77479" cy="75532"/>
          </a:xfrm>
          <a:prstGeom prst="rect">
            <a:avLst/>
          </a:prstGeom>
        </p:spPr>
      </p:pic>
      <p:sp>
        <p:nvSpPr>
          <p:cNvPr id="57" name="ZoneTexte 56">
            <a:extLst>
              <a:ext uri="{FF2B5EF4-FFF2-40B4-BE49-F238E27FC236}">
                <a16:creationId xmlns:a16="http://schemas.microsoft.com/office/drawing/2014/main" id="{9C706C68-AC37-F622-82AF-C48D09EE1396}"/>
              </a:ext>
            </a:extLst>
          </p:cNvPr>
          <p:cNvSpPr txBox="1"/>
          <p:nvPr/>
        </p:nvSpPr>
        <p:spPr>
          <a:xfrm>
            <a:off x="5359838" y="9089980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 si </a:t>
            </a:r>
          </a:p>
          <a:p>
            <a:pPr algn="ctr"/>
            <a:r>
              <a:rPr lang="fr-FR" sz="800" b="1" i="0" dirty="0">
                <a:solidFill>
                  <a:srgbClr val="1F1F1F"/>
                </a:solidFill>
                <a:effectLst/>
                <a:latin typeface="Google Sans"/>
              </a:rPr>
              <a:t>      </a:t>
            </a:r>
            <a:r>
              <a:rPr lang="fr-FR" sz="500" b="1" i="0" dirty="0">
                <a:solidFill>
                  <a:srgbClr val="1F1F1F"/>
                </a:solidFill>
                <a:effectLst/>
                <a:latin typeface="Google Sans"/>
              </a:rPr>
              <a:t>3</a:t>
            </a:r>
            <a:r>
              <a:rPr lang="fr-FR" sz="800" b="1" i="0" dirty="0">
                <a:solidFill>
                  <a:srgbClr val="040C28"/>
                </a:solidFill>
                <a:effectLst/>
                <a:latin typeface="Google Sans"/>
              </a:rPr>
              <a:t>≠ </a:t>
            </a:r>
            <a:r>
              <a:rPr lang="fr-FR" sz="500" b="1" dirty="0"/>
              <a:t> </a:t>
            </a:r>
          </a:p>
          <a:p>
            <a:pPr algn="ctr"/>
            <a:r>
              <a:rPr lang="fr-FR" sz="500" b="1" dirty="0"/>
              <a:t> </a:t>
            </a:r>
          </a:p>
        </p:txBody>
      </p:sp>
      <p:pic>
        <p:nvPicPr>
          <p:cNvPr id="58" name="Image 57">
            <a:extLst>
              <a:ext uri="{FF2B5EF4-FFF2-40B4-BE49-F238E27FC236}">
                <a16:creationId xmlns:a16="http://schemas.microsoft.com/office/drawing/2014/main" id="{11B3E6E1-E1BB-9A09-4DBE-8A2AD5E96F1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5491704" y="9244322"/>
            <a:ext cx="77479" cy="7553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295D76-0D97-7E91-5999-2097F73B719C}"/>
              </a:ext>
            </a:extLst>
          </p:cNvPr>
          <p:cNvSpPr/>
          <p:nvPr/>
        </p:nvSpPr>
        <p:spPr>
          <a:xfrm>
            <a:off x="2279945" y="2189629"/>
            <a:ext cx="456621" cy="456621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E336A656-821B-FDF1-7F17-FEA8C54B0A62}"/>
              </a:ext>
            </a:extLst>
          </p:cNvPr>
          <p:cNvSpPr txBox="1"/>
          <p:nvPr/>
        </p:nvSpPr>
        <p:spPr>
          <a:xfrm>
            <a:off x="3149816" y="2568081"/>
            <a:ext cx="46358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</a:t>
            </a:r>
          </a:p>
          <a:p>
            <a:pPr algn="ctr"/>
            <a:r>
              <a:rPr lang="fr-FR" sz="500" b="1" dirty="0"/>
              <a:t>+1💎 /🏘️</a:t>
            </a:r>
          </a:p>
          <a:p>
            <a:pPr algn="ctr"/>
            <a:r>
              <a:rPr lang="fr-FR" sz="500" b="1" dirty="0"/>
              <a:t>-1💎 / 🪷</a:t>
            </a:r>
          </a:p>
        </p:txBody>
      </p:sp>
      <p:pic>
        <p:nvPicPr>
          <p:cNvPr id="48" name="Image 47">
            <a:extLst>
              <a:ext uri="{FF2B5EF4-FFF2-40B4-BE49-F238E27FC236}">
                <a16:creationId xmlns:a16="http://schemas.microsoft.com/office/drawing/2014/main" id="{111786C2-804E-B569-D560-EA4CF3F79A5C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27582" y="2691897"/>
            <a:ext cx="77479" cy="75532"/>
          </a:xfrm>
          <a:prstGeom prst="rect">
            <a:avLst/>
          </a:prstGeom>
        </p:spPr>
      </p:pic>
      <p:pic>
        <p:nvPicPr>
          <p:cNvPr id="49" name="Image 48">
            <a:extLst>
              <a:ext uri="{FF2B5EF4-FFF2-40B4-BE49-F238E27FC236}">
                <a16:creationId xmlns:a16="http://schemas.microsoft.com/office/drawing/2014/main" id="{5513A2EF-5550-29A8-8A0C-8FCB12829933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27581" y="2774703"/>
            <a:ext cx="77479" cy="75532"/>
          </a:xfrm>
          <a:prstGeom prst="rect">
            <a:avLst/>
          </a:prstGeom>
        </p:spPr>
      </p:pic>
      <p:pic>
        <p:nvPicPr>
          <p:cNvPr id="60" name="Image 59" descr="Une image contenant cercle, Police, logo, texte&#10;&#10;Description générée automatiquement">
            <a:extLst>
              <a:ext uri="{FF2B5EF4-FFF2-40B4-BE49-F238E27FC236}">
                <a16:creationId xmlns:a16="http://schemas.microsoft.com/office/drawing/2014/main" id="{947580D1-11C6-4667-83A5-2FA513BCA781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73" t="55013" r="2211" b="28897"/>
          <a:stretch/>
        </p:blipFill>
        <p:spPr>
          <a:xfrm>
            <a:off x="316885" y="228942"/>
            <a:ext cx="419461" cy="411118"/>
          </a:xfrm>
          <a:prstGeom prst="rect">
            <a:avLst/>
          </a:prstGeom>
        </p:spPr>
      </p:pic>
      <p:pic>
        <p:nvPicPr>
          <p:cNvPr id="62" name="Image 61" descr="Une image contenant Graphique&#10;&#10;Description générée automatiquement">
            <a:extLst>
              <a:ext uri="{FF2B5EF4-FFF2-40B4-BE49-F238E27FC236}">
                <a16:creationId xmlns:a16="http://schemas.microsoft.com/office/drawing/2014/main" id="{DF69B528-7B0B-C024-1C73-12552D54A12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687" y="2222499"/>
            <a:ext cx="145331" cy="131451"/>
          </a:xfrm>
          <a:prstGeom prst="rect">
            <a:avLst/>
          </a:prstGeom>
        </p:spPr>
      </p:pic>
      <p:sp>
        <p:nvSpPr>
          <p:cNvPr id="63" name="ZoneTexte 62">
            <a:extLst>
              <a:ext uri="{FF2B5EF4-FFF2-40B4-BE49-F238E27FC236}">
                <a16:creationId xmlns:a16="http://schemas.microsoft.com/office/drawing/2014/main" id="{2CAFD3E0-8D5B-FAF8-54CE-DF8F5A45A85A}"/>
              </a:ext>
            </a:extLst>
          </p:cNvPr>
          <p:cNvSpPr txBox="1"/>
          <p:nvPr/>
        </p:nvSpPr>
        <p:spPr>
          <a:xfrm>
            <a:off x="2417957" y="2171471"/>
            <a:ext cx="21416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b="1" dirty="0"/>
              <a:t>3</a:t>
            </a:r>
          </a:p>
        </p:txBody>
      </p:sp>
      <p:pic>
        <p:nvPicPr>
          <p:cNvPr id="64" name="Image 63" descr="Une image contenant Graphique&#10;&#10;Description générée automatiquement">
            <a:extLst>
              <a:ext uri="{FF2B5EF4-FFF2-40B4-BE49-F238E27FC236}">
                <a16:creationId xmlns:a16="http://schemas.microsoft.com/office/drawing/2014/main" id="{56E3A8C7-EDC4-51BC-C8AA-C3553A47B9F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993" y="2364863"/>
            <a:ext cx="145331" cy="131451"/>
          </a:xfrm>
          <a:prstGeom prst="rect">
            <a:avLst/>
          </a:prstGeom>
        </p:spPr>
      </p:pic>
      <p:sp>
        <p:nvSpPr>
          <p:cNvPr id="65" name="ZoneTexte 64">
            <a:extLst>
              <a:ext uri="{FF2B5EF4-FFF2-40B4-BE49-F238E27FC236}">
                <a16:creationId xmlns:a16="http://schemas.microsoft.com/office/drawing/2014/main" id="{78A54512-EDC5-93D2-215F-64B4BAAC48D2}"/>
              </a:ext>
            </a:extLst>
          </p:cNvPr>
          <p:cNvSpPr txBox="1"/>
          <p:nvPr/>
        </p:nvSpPr>
        <p:spPr>
          <a:xfrm>
            <a:off x="2255684" y="2319874"/>
            <a:ext cx="29651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b="1" dirty="0"/>
              <a:t>1</a:t>
            </a:r>
          </a:p>
        </p:txBody>
      </p:sp>
      <p:pic>
        <p:nvPicPr>
          <p:cNvPr id="66" name="Image 65" descr="Une image contenant Graphique&#10;&#10;Description générée automatiquement">
            <a:extLst>
              <a:ext uri="{FF2B5EF4-FFF2-40B4-BE49-F238E27FC236}">
                <a16:creationId xmlns:a16="http://schemas.microsoft.com/office/drawing/2014/main" id="{6539529F-1244-131F-DE5D-4525A21E10F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130" y="2525968"/>
            <a:ext cx="145331" cy="131451"/>
          </a:xfrm>
          <a:prstGeom prst="rect">
            <a:avLst/>
          </a:prstGeom>
        </p:spPr>
      </p:pic>
      <p:sp>
        <p:nvSpPr>
          <p:cNvPr id="67" name="ZoneTexte 66">
            <a:extLst>
              <a:ext uri="{FF2B5EF4-FFF2-40B4-BE49-F238E27FC236}">
                <a16:creationId xmlns:a16="http://schemas.microsoft.com/office/drawing/2014/main" id="{6C99F6B8-2BEB-5840-0330-CD40998B3A97}"/>
              </a:ext>
            </a:extLst>
          </p:cNvPr>
          <p:cNvSpPr txBox="1"/>
          <p:nvPr/>
        </p:nvSpPr>
        <p:spPr>
          <a:xfrm>
            <a:off x="2238082" y="2474940"/>
            <a:ext cx="27516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00" b="1" dirty="0"/>
              <a:t>-1</a:t>
            </a:r>
          </a:p>
        </p:txBody>
      </p:sp>
      <p:pic>
        <p:nvPicPr>
          <p:cNvPr id="68" name="Image 67" descr="Une image contenant cercle, Police, logo, texte&#10;&#10;Description générée automatiquement">
            <a:extLst>
              <a:ext uri="{FF2B5EF4-FFF2-40B4-BE49-F238E27FC236}">
                <a16:creationId xmlns:a16="http://schemas.microsoft.com/office/drawing/2014/main" id="{1477E3C9-267E-DFAE-C194-EE19ACB7B974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73" t="55013" r="2211" b="28897"/>
          <a:stretch/>
        </p:blipFill>
        <p:spPr>
          <a:xfrm>
            <a:off x="2485926" y="2355078"/>
            <a:ext cx="145331" cy="142440"/>
          </a:xfrm>
          <a:prstGeom prst="rect">
            <a:avLst/>
          </a:prstGeom>
        </p:spPr>
      </p:pic>
      <p:pic>
        <p:nvPicPr>
          <p:cNvPr id="70" name="Image 69" descr="Une image contenant capture d’écran, carré, motif, Symétrie&#10;&#10;Description générée automatiquement">
            <a:extLst>
              <a:ext uri="{FF2B5EF4-FFF2-40B4-BE49-F238E27FC236}">
                <a16:creationId xmlns:a16="http://schemas.microsoft.com/office/drawing/2014/main" id="{781B0E3D-A9A7-12F3-E5C4-F7072EE6DEF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097" y="2691897"/>
            <a:ext cx="245628" cy="246524"/>
          </a:xfrm>
          <a:prstGeom prst="rect">
            <a:avLst/>
          </a:prstGeom>
        </p:spPr>
      </p:pic>
      <p:pic>
        <p:nvPicPr>
          <p:cNvPr id="72" name="Image 71" descr="Une image contenant capture d’écran, conception&#10;&#10;Description générée automatiquement">
            <a:extLst>
              <a:ext uri="{FF2B5EF4-FFF2-40B4-BE49-F238E27FC236}">
                <a16:creationId xmlns:a16="http://schemas.microsoft.com/office/drawing/2014/main" id="{C9D20056-7851-877B-E560-12DF799BB6C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468" y="2364605"/>
            <a:ext cx="145661" cy="139834"/>
          </a:xfrm>
          <a:prstGeom prst="rect">
            <a:avLst/>
          </a:prstGeom>
        </p:spPr>
      </p:pic>
      <p:pic>
        <p:nvPicPr>
          <p:cNvPr id="73" name="Image 72" descr="Une image contenant capture d’écran, conception&#10;&#10;Description générée automatiquement">
            <a:extLst>
              <a:ext uri="{FF2B5EF4-FFF2-40B4-BE49-F238E27FC236}">
                <a16:creationId xmlns:a16="http://schemas.microsoft.com/office/drawing/2014/main" id="{033288F0-117D-CEE4-97A6-4E3DCDD954B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467" y="2509895"/>
            <a:ext cx="145661" cy="139834"/>
          </a:xfrm>
          <a:prstGeom prst="rect">
            <a:avLst/>
          </a:prstGeom>
        </p:spPr>
      </p:pic>
      <p:pic>
        <p:nvPicPr>
          <p:cNvPr id="75" name="Image 74" descr="Une image contenant cercle, Police, logo, texte&#10;&#10;Description générée automatiquement">
            <a:extLst>
              <a:ext uri="{FF2B5EF4-FFF2-40B4-BE49-F238E27FC236}">
                <a16:creationId xmlns:a16="http://schemas.microsoft.com/office/drawing/2014/main" id="{9A9DAA01-6B06-FDFE-0345-389E4961AB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89370"/>
            <a:ext cx="892629" cy="892629"/>
          </a:xfrm>
          <a:prstGeom prst="rect">
            <a:avLst/>
          </a:prstGeom>
        </p:spPr>
      </p:pic>
      <p:pic>
        <p:nvPicPr>
          <p:cNvPr id="76" name="Image 75" descr="Une image contenant cercle, Police, logo, texte&#10;&#10;Description générée automatiquement">
            <a:extLst>
              <a:ext uri="{FF2B5EF4-FFF2-40B4-BE49-F238E27FC236}">
                <a16:creationId xmlns:a16="http://schemas.microsoft.com/office/drawing/2014/main" id="{5492CAD5-3C99-5D11-76E6-D72758FDBF7B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2" t="54308" r="51045" b="28507"/>
          <a:stretch/>
        </p:blipFill>
        <p:spPr>
          <a:xfrm>
            <a:off x="2484324" y="2503375"/>
            <a:ext cx="152400" cy="153404"/>
          </a:xfrm>
          <a:prstGeom prst="rect">
            <a:avLst/>
          </a:prstGeom>
        </p:spPr>
      </p:pic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98762F25-AFA5-3200-DAF7-5BE9BB0FC169}"/>
              </a:ext>
            </a:extLst>
          </p:cNvPr>
          <p:cNvCxnSpPr>
            <a:cxnSpLocks/>
          </p:cNvCxnSpPr>
          <p:nvPr/>
        </p:nvCxnSpPr>
        <p:spPr>
          <a:xfrm flipH="1">
            <a:off x="2448688" y="2378683"/>
            <a:ext cx="35654" cy="968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C1AC71CE-E241-9BE5-F4DD-F36C7134F03B}"/>
              </a:ext>
            </a:extLst>
          </p:cNvPr>
          <p:cNvCxnSpPr>
            <a:cxnSpLocks/>
          </p:cNvCxnSpPr>
          <p:nvPr/>
        </p:nvCxnSpPr>
        <p:spPr>
          <a:xfrm flipH="1">
            <a:off x="2447991" y="2529694"/>
            <a:ext cx="35654" cy="968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2" name="Image 81" descr="Une image contenant cercle, Police, logo, texte&#10;&#10;Description générée automatiquement">
            <a:extLst>
              <a:ext uri="{FF2B5EF4-FFF2-40B4-BE49-F238E27FC236}">
                <a16:creationId xmlns:a16="http://schemas.microsoft.com/office/drawing/2014/main" id="{6F345E44-5884-A5CF-CB74-A63E79D8A5D8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5" t="79784" r="50782" b="3447"/>
          <a:stretch/>
        </p:blipFill>
        <p:spPr>
          <a:xfrm>
            <a:off x="3638057" y="801755"/>
            <a:ext cx="389477" cy="369332"/>
          </a:xfrm>
          <a:prstGeom prst="rect">
            <a:avLst/>
          </a:prstGeom>
        </p:spPr>
      </p:pic>
      <p:pic>
        <p:nvPicPr>
          <p:cNvPr id="84" name="Image 83" descr="Une image contenant cercle, Police, logo, texte&#10;&#10;Description générée automatiquement">
            <a:extLst>
              <a:ext uri="{FF2B5EF4-FFF2-40B4-BE49-F238E27FC236}">
                <a16:creationId xmlns:a16="http://schemas.microsoft.com/office/drawing/2014/main" id="{FF563C4A-81E8-4176-65A8-141E2BF2C31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72" y="5373614"/>
            <a:ext cx="1243110" cy="1243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3524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5D1FC05-FC6E-2A2F-3A48-D598D64D21EC}"/>
              </a:ext>
            </a:extLst>
          </p:cNvPr>
          <p:cNvSpPr/>
          <p:nvPr/>
        </p:nvSpPr>
        <p:spPr>
          <a:xfrm>
            <a:off x="3787700" y="2792653"/>
            <a:ext cx="1993242" cy="1993242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2F9D61-1C37-259D-B440-29DEC59F779D}"/>
              </a:ext>
            </a:extLst>
          </p:cNvPr>
          <p:cNvSpPr/>
          <p:nvPr/>
        </p:nvSpPr>
        <p:spPr>
          <a:xfrm>
            <a:off x="3839272" y="2841848"/>
            <a:ext cx="1883561" cy="1888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B9DB925-A344-796C-E5B6-342013608D3C}"/>
              </a:ext>
            </a:extLst>
          </p:cNvPr>
          <p:cNvSpPr/>
          <p:nvPr/>
        </p:nvSpPr>
        <p:spPr>
          <a:xfrm>
            <a:off x="1707795" y="2787671"/>
            <a:ext cx="1993242" cy="1993242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85EC33B-7315-BF87-D7A7-6277166B9BA7}"/>
              </a:ext>
            </a:extLst>
          </p:cNvPr>
          <p:cNvSpPr/>
          <p:nvPr/>
        </p:nvSpPr>
        <p:spPr>
          <a:xfrm>
            <a:off x="1762738" y="2843355"/>
            <a:ext cx="1883561" cy="1888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208D998-15D3-290D-885D-0811EE251D73}"/>
              </a:ext>
            </a:extLst>
          </p:cNvPr>
          <p:cNvSpPr/>
          <p:nvPr/>
        </p:nvSpPr>
        <p:spPr>
          <a:xfrm>
            <a:off x="3787700" y="487550"/>
            <a:ext cx="1993242" cy="1993242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2255B1-B28F-176E-4AD0-510126C74546}"/>
              </a:ext>
            </a:extLst>
          </p:cNvPr>
          <p:cNvSpPr/>
          <p:nvPr/>
        </p:nvSpPr>
        <p:spPr>
          <a:xfrm>
            <a:off x="3839425" y="537373"/>
            <a:ext cx="1883519" cy="1888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4B7E30-0AE3-CB71-6B56-50787A11A7B4}"/>
              </a:ext>
            </a:extLst>
          </p:cNvPr>
          <p:cNvSpPr/>
          <p:nvPr/>
        </p:nvSpPr>
        <p:spPr>
          <a:xfrm>
            <a:off x="1707795" y="487550"/>
            <a:ext cx="1993242" cy="1993242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3841D78-8016-8803-8E80-D1711B013F39}"/>
              </a:ext>
            </a:extLst>
          </p:cNvPr>
          <p:cNvSpPr/>
          <p:nvPr/>
        </p:nvSpPr>
        <p:spPr>
          <a:xfrm>
            <a:off x="1761515" y="536378"/>
            <a:ext cx="1877000" cy="18818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E8D5C03-4186-AF56-F3AA-FE131EDAD04A}"/>
              </a:ext>
            </a:extLst>
          </p:cNvPr>
          <p:cNvSpPr/>
          <p:nvPr/>
        </p:nvSpPr>
        <p:spPr>
          <a:xfrm>
            <a:off x="3841419" y="537373"/>
            <a:ext cx="361759" cy="361759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755ED0D-EC53-2D12-F30E-1C89367D6F30}"/>
              </a:ext>
            </a:extLst>
          </p:cNvPr>
          <p:cNvSpPr txBox="1"/>
          <p:nvPr/>
        </p:nvSpPr>
        <p:spPr>
          <a:xfrm>
            <a:off x="3756420" y="537373"/>
            <a:ext cx="3979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🏜️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6E18FE-CCEF-9B5E-A140-34B63BC542FE}"/>
              </a:ext>
            </a:extLst>
          </p:cNvPr>
          <p:cNvSpPr/>
          <p:nvPr/>
        </p:nvSpPr>
        <p:spPr>
          <a:xfrm>
            <a:off x="1761514" y="537373"/>
            <a:ext cx="361759" cy="361759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1330F29-79C3-9F27-BA99-B1E4CC7182C6}"/>
              </a:ext>
            </a:extLst>
          </p:cNvPr>
          <p:cNvSpPr txBox="1"/>
          <p:nvPr/>
        </p:nvSpPr>
        <p:spPr>
          <a:xfrm>
            <a:off x="1677566" y="487550"/>
            <a:ext cx="4835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🏘️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CFFD395-04B6-2AE3-41B2-49B6531B9ADC}"/>
              </a:ext>
            </a:extLst>
          </p:cNvPr>
          <p:cNvSpPr/>
          <p:nvPr/>
        </p:nvSpPr>
        <p:spPr>
          <a:xfrm>
            <a:off x="1761514" y="2837494"/>
            <a:ext cx="361759" cy="361759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423FEAD-08A8-33E1-827A-29073F67D998}"/>
              </a:ext>
            </a:extLst>
          </p:cNvPr>
          <p:cNvSpPr txBox="1"/>
          <p:nvPr/>
        </p:nvSpPr>
        <p:spPr>
          <a:xfrm>
            <a:off x="1677566" y="2799391"/>
            <a:ext cx="31102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⛰️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1599E0B-19BE-8B50-2B00-26F0412B607D}"/>
              </a:ext>
            </a:extLst>
          </p:cNvPr>
          <p:cNvSpPr/>
          <p:nvPr/>
        </p:nvSpPr>
        <p:spPr>
          <a:xfrm>
            <a:off x="3841419" y="2842476"/>
            <a:ext cx="361759" cy="361759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3DD285B-D14F-931D-CB08-5F7CF8692B61}"/>
              </a:ext>
            </a:extLst>
          </p:cNvPr>
          <p:cNvSpPr txBox="1"/>
          <p:nvPr/>
        </p:nvSpPr>
        <p:spPr>
          <a:xfrm>
            <a:off x="3750360" y="2829921"/>
            <a:ext cx="2253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🪷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1859BEC-5407-1C62-F643-C7793CD9E82E}"/>
              </a:ext>
            </a:extLst>
          </p:cNvPr>
          <p:cNvSpPr txBox="1"/>
          <p:nvPr/>
        </p:nvSpPr>
        <p:spPr>
          <a:xfrm>
            <a:off x="2100460" y="591355"/>
            <a:ext cx="13740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Cité Impériale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8428905-C1BF-0875-3201-37E26FD1C0F7}"/>
              </a:ext>
            </a:extLst>
          </p:cNvPr>
          <p:cNvSpPr txBox="1"/>
          <p:nvPr/>
        </p:nvSpPr>
        <p:spPr>
          <a:xfrm>
            <a:off x="1778668" y="1053123"/>
            <a:ext cx="186636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"Mobilisation"</a:t>
            </a:r>
          </a:p>
          <a:p>
            <a:endParaRPr lang="fr-FR" sz="1200" dirty="0"/>
          </a:p>
          <a:p>
            <a:pPr algn="just"/>
            <a:r>
              <a:rPr lang="fr-FR" sz="1000" dirty="0"/>
              <a:t>Piochez deux cartes Territoire et jouez-les immédiatement dans votre domaine.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A8B4030-B624-9698-AB04-0CD84E2C9C5D}"/>
              </a:ext>
            </a:extLst>
          </p:cNvPr>
          <p:cNvSpPr txBox="1"/>
          <p:nvPr/>
        </p:nvSpPr>
        <p:spPr>
          <a:xfrm>
            <a:off x="4155117" y="598928"/>
            <a:ext cx="1628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Oasis Florissante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86C19003-416B-380B-00E3-6761717E5FC9}"/>
              </a:ext>
            </a:extLst>
          </p:cNvPr>
          <p:cNvSpPr txBox="1"/>
          <p:nvPr/>
        </p:nvSpPr>
        <p:spPr>
          <a:xfrm>
            <a:off x="3856580" y="1056300"/>
            <a:ext cx="170384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"Don de l'Eau"</a:t>
            </a:r>
          </a:p>
          <a:p>
            <a:pPr algn="just"/>
            <a:endParaRPr lang="fr-FR" sz="1000" dirty="0"/>
          </a:p>
          <a:p>
            <a:pPr algn="just"/>
            <a:r>
              <a:rPr lang="fr-FR" sz="800" dirty="0"/>
              <a:t>Choisissez un de vos territoires. Il rapporte 2</a:t>
            </a:r>
            <a:r>
              <a:rPr lang="fr-FR" sz="800" b="1" dirty="0"/>
              <a:t>💎</a:t>
            </a:r>
          </a:p>
          <a:p>
            <a:pPr algn="just"/>
            <a:r>
              <a:rPr lang="fr-FR" sz="800" dirty="0"/>
              <a:t> supplémentaires à la fin de la partie. Si ce territoire est adjacent à 🏞️, il rapporte 4</a:t>
            </a:r>
            <a:r>
              <a:rPr lang="fr-FR" sz="800" b="1" dirty="0"/>
              <a:t>💎</a:t>
            </a:r>
            <a:r>
              <a:rPr lang="fr-FR" sz="800" dirty="0"/>
              <a:t> de victoire supplémentaires à la fin de</a:t>
            </a:r>
          </a:p>
          <a:p>
            <a:pPr algn="just"/>
            <a:r>
              <a:rPr lang="fr-FR" sz="800" dirty="0"/>
              <a:t>la partie.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A5960DF-241F-61F7-8D98-6CB4F408DE47}"/>
              </a:ext>
            </a:extLst>
          </p:cNvPr>
          <p:cNvSpPr/>
          <p:nvPr/>
        </p:nvSpPr>
        <p:spPr>
          <a:xfrm>
            <a:off x="3284136" y="2056418"/>
            <a:ext cx="361759" cy="361759"/>
          </a:xfrm>
          <a:prstGeom prst="rect">
            <a:avLst/>
          </a:prstGeom>
          <a:solidFill>
            <a:srgbClr val="A52A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85F8F82-4AB9-499C-CA9C-F61997992449}"/>
              </a:ext>
            </a:extLst>
          </p:cNvPr>
          <p:cNvSpPr txBox="1"/>
          <p:nvPr/>
        </p:nvSpPr>
        <p:spPr>
          <a:xfrm>
            <a:off x="3227301" y="2051795"/>
            <a:ext cx="46358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</a:t>
            </a:r>
          </a:p>
          <a:p>
            <a:pPr algn="ctr"/>
            <a:r>
              <a:rPr lang="fr-FR" sz="500" b="1" dirty="0"/>
              <a:t>+1💎 /🏘️</a:t>
            </a:r>
          </a:p>
          <a:p>
            <a:pPr algn="ctr"/>
            <a:r>
              <a:rPr lang="fr-FR" sz="500" b="1" dirty="0"/>
              <a:t>-1💎 / 🪷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EEEF291D-8B81-C57D-F73C-053758E6E5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96686" y="2179934"/>
            <a:ext cx="77479" cy="75532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13199CE1-2683-E26B-BDA3-54B8B0551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95401" y="2253652"/>
            <a:ext cx="77479" cy="75532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8F83C8A7-E72A-6A8E-448E-84A1D072E3CF}"/>
              </a:ext>
            </a:extLst>
          </p:cNvPr>
          <p:cNvSpPr/>
          <p:nvPr/>
        </p:nvSpPr>
        <p:spPr>
          <a:xfrm>
            <a:off x="5360919" y="2064842"/>
            <a:ext cx="361759" cy="361759"/>
          </a:xfrm>
          <a:prstGeom prst="rect">
            <a:avLst/>
          </a:prstGeom>
          <a:solidFill>
            <a:srgbClr val="F0E6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03B4B30-0454-7703-2E5E-B048B3D14B39}"/>
              </a:ext>
            </a:extLst>
          </p:cNvPr>
          <p:cNvSpPr txBox="1"/>
          <p:nvPr/>
        </p:nvSpPr>
        <p:spPr>
          <a:xfrm>
            <a:off x="5328204" y="2050434"/>
            <a:ext cx="4716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1💎</a:t>
            </a:r>
          </a:p>
          <a:p>
            <a:pPr algn="ctr"/>
            <a:r>
              <a:rPr lang="fr-FR" sz="500" b="1" dirty="0"/>
              <a:t>2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2💎</a:t>
            </a:r>
          </a:p>
          <a:p>
            <a:pPr algn="ctr"/>
            <a:r>
              <a:rPr lang="fr-FR" sz="500" b="1" dirty="0"/>
              <a:t>3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3💎</a:t>
            </a:r>
          </a:p>
          <a:p>
            <a:pPr algn="ctr"/>
            <a:r>
              <a:rPr lang="fr-FR" sz="500" b="1" dirty="0"/>
              <a:t>4</a:t>
            </a:r>
            <a:r>
              <a:rPr lang="fr-FR" sz="500" dirty="0"/>
              <a:t>🏜️ </a:t>
            </a:r>
            <a:r>
              <a:rPr lang="fr-FR" sz="500" b="1" dirty="0"/>
              <a:t>:</a:t>
            </a:r>
            <a:r>
              <a:rPr lang="fr-FR" sz="500" dirty="0"/>
              <a:t> </a:t>
            </a:r>
            <a:r>
              <a:rPr lang="fr-FR" sz="500" b="1" dirty="0"/>
              <a:t>4💎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1E3484D-5E40-09C2-104E-55B812EADEF1}"/>
              </a:ext>
            </a:extLst>
          </p:cNvPr>
          <p:cNvSpPr/>
          <p:nvPr/>
        </p:nvSpPr>
        <p:spPr>
          <a:xfrm>
            <a:off x="3312406" y="4369354"/>
            <a:ext cx="361759" cy="361759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0281951A-D351-71CC-4A6E-DCE246C9F130}"/>
              </a:ext>
            </a:extLst>
          </p:cNvPr>
          <p:cNvSpPr txBox="1"/>
          <p:nvPr/>
        </p:nvSpPr>
        <p:spPr>
          <a:xfrm>
            <a:off x="3236535" y="4441093"/>
            <a:ext cx="5469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 si       </a:t>
            </a:r>
            <a:r>
              <a:rPr lang="fr-FR" sz="500" dirty="0"/>
              <a:t>⛰️</a:t>
            </a:r>
          </a:p>
          <a:p>
            <a:pPr algn="ctr"/>
            <a:r>
              <a:rPr lang="fr-FR" sz="500" b="1" dirty="0"/>
              <a:t>Sinon -1💎</a:t>
            </a:r>
            <a:endParaRPr lang="fr-FR" sz="500" dirty="0"/>
          </a:p>
        </p:txBody>
      </p:sp>
      <p:pic>
        <p:nvPicPr>
          <p:cNvPr id="32" name="Image 31">
            <a:extLst>
              <a:ext uri="{FF2B5EF4-FFF2-40B4-BE49-F238E27FC236}">
                <a16:creationId xmlns:a16="http://schemas.microsoft.com/office/drawing/2014/main" id="{D5BC535F-73B2-6FC4-4DD6-EA9EB887B4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26992" y="4488671"/>
            <a:ext cx="77479" cy="75532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68DE657E-0F51-687C-A082-244FE609228D}"/>
              </a:ext>
            </a:extLst>
          </p:cNvPr>
          <p:cNvSpPr/>
          <p:nvPr/>
        </p:nvSpPr>
        <p:spPr>
          <a:xfrm>
            <a:off x="5360919" y="4376069"/>
            <a:ext cx="361759" cy="361759"/>
          </a:xfrm>
          <a:prstGeom prst="rect">
            <a:avLst/>
          </a:prstGeom>
          <a:solidFill>
            <a:srgbClr val="90EE9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4612C80B-9514-E24A-084F-25DCEEA8E603}"/>
              </a:ext>
            </a:extLst>
          </p:cNvPr>
          <p:cNvSpPr txBox="1"/>
          <p:nvPr/>
        </p:nvSpPr>
        <p:spPr>
          <a:xfrm>
            <a:off x="5282188" y="4414663"/>
            <a:ext cx="58541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Si 1, 2 ou 3 🪷</a:t>
            </a:r>
            <a:endParaRPr lang="fr-FR" sz="800" dirty="0"/>
          </a:p>
          <a:p>
            <a:pPr algn="ctr"/>
            <a:r>
              <a:rPr lang="fr-FR" sz="500" b="1" dirty="0"/>
              <a:t>3💎 / 3 🪷</a:t>
            </a:r>
          </a:p>
          <a:p>
            <a:pPr algn="ctr"/>
            <a:r>
              <a:rPr lang="fr-FR" sz="500" b="1" dirty="0"/>
              <a:t>Sinon -2 💎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641FC76A-919F-97BE-5636-5AC8F2100E7D}"/>
              </a:ext>
            </a:extLst>
          </p:cNvPr>
          <p:cNvSpPr txBox="1"/>
          <p:nvPr/>
        </p:nvSpPr>
        <p:spPr>
          <a:xfrm>
            <a:off x="2259341" y="2768488"/>
            <a:ext cx="1051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Montagne </a:t>
            </a:r>
          </a:p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Rocheuse 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7D5835E7-770F-4B46-F07F-7528A170E59C}"/>
              </a:ext>
            </a:extLst>
          </p:cNvPr>
          <p:cNvSpPr txBox="1"/>
          <p:nvPr/>
        </p:nvSpPr>
        <p:spPr>
          <a:xfrm>
            <a:off x="1741049" y="3334759"/>
            <a:ext cx="186636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"Faille Sismique" </a:t>
            </a:r>
          </a:p>
          <a:p>
            <a:endParaRPr lang="fr-FR" sz="1200" dirty="0"/>
          </a:p>
          <a:p>
            <a:pPr algn="just"/>
            <a:r>
              <a:rPr lang="fr-FR" sz="1000" dirty="0"/>
              <a:t>Choisissez une ligne ou une colonne sur la grille. Tous les territoires sur cette ligne ou colonne perdent 1</a:t>
            </a:r>
            <a:r>
              <a:rPr lang="fr-FR" sz="1000" b="1" dirty="0"/>
              <a:t>💎</a:t>
            </a:r>
            <a:r>
              <a:rPr lang="fr-FR" sz="1000" dirty="0"/>
              <a:t>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FAC3A2D0-434F-65D4-34D1-9EA10B017535}"/>
              </a:ext>
            </a:extLst>
          </p:cNvPr>
          <p:cNvSpPr txBox="1"/>
          <p:nvPr/>
        </p:nvSpPr>
        <p:spPr>
          <a:xfrm>
            <a:off x="4101605" y="2875722"/>
            <a:ext cx="1531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Marais Brumeux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2CB8535D-7AFC-8FF6-CC72-40CAC08CCC49}"/>
              </a:ext>
            </a:extLst>
          </p:cNvPr>
          <p:cNvSpPr txBox="1"/>
          <p:nvPr/>
        </p:nvSpPr>
        <p:spPr>
          <a:xfrm>
            <a:off x="3858360" y="3337490"/>
            <a:ext cx="186636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"Fantômes des Marais " </a:t>
            </a:r>
          </a:p>
          <a:p>
            <a:endParaRPr lang="fr-FR" sz="1200" dirty="0"/>
          </a:p>
          <a:p>
            <a:pPr algn="just"/>
            <a:r>
              <a:rPr lang="fr-FR" sz="1000" dirty="0"/>
              <a:t>Regardez la main de votre adversaire. Il défausse la carte que vous choisissez.</a:t>
            </a:r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64F80DA0-E6B0-8EC6-BC35-A52EE27AE37D}"/>
              </a:ext>
            </a:extLst>
          </p:cNvPr>
          <p:cNvSpPr/>
          <p:nvPr/>
        </p:nvSpPr>
        <p:spPr>
          <a:xfrm>
            <a:off x="1945431" y="4387099"/>
            <a:ext cx="278675" cy="278675"/>
          </a:xfrm>
          <a:prstGeom prst="ellipse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901B0C43-C369-6B24-C5ED-CD87C8FB4D94}"/>
              </a:ext>
            </a:extLst>
          </p:cNvPr>
          <p:cNvSpPr txBox="1"/>
          <p:nvPr/>
        </p:nvSpPr>
        <p:spPr>
          <a:xfrm>
            <a:off x="1879159" y="4418714"/>
            <a:ext cx="52733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-1</a:t>
            </a:r>
            <a:r>
              <a:rPr lang="fr-FR" sz="800" b="1" dirty="0"/>
              <a:t>💎</a:t>
            </a: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7E6530DA-D515-9E1F-F947-822893152BD7}"/>
              </a:ext>
            </a:extLst>
          </p:cNvPr>
          <p:cNvSpPr/>
          <p:nvPr/>
        </p:nvSpPr>
        <p:spPr>
          <a:xfrm>
            <a:off x="2341898" y="4384353"/>
            <a:ext cx="278675" cy="278675"/>
          </a:xfrm>
          <a:prstGeom prst="ellipse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F42CF1B5-648C-3F74-B80C-0778EEC0028B}"/>
              </a:ext>
            </a:extLst>
          </p:cNvPr>
          <p:cNvSpPr txBox="1"/>
          <p:nvPr/>
        </p:nvSpPr>
        <p:spPr>
          <a:xfrm>
            <a:off x="2275626" y="4415968"/>
            <a:ext cx="52733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-1</a:t>
            </a:r>
            <a:r>
              <a:rPr lang="fr-FR" sz="800" b="1" dirty="0"/>
              <a:t>💎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10F34BBD-1B6E-364F-5214-FF780BDEA0EC}"/>
              </a:ext>
            </a:extLst>
          </p:cNvPr>
          <p:cNvSpPr/>
          <p:nvPr/>
        </p:nvSpPr>
        <p:spPr>
          <a:xfrm>
            <a:off x="2757716" y="4384353"/>
            <a:ext cx="278675" cy="278675"/>
          </a:xfrm>
          <a:prstGeom prst="ellipse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053D4CED-F2B2-8800-D3E3-A1B260C5648A}"/>
              </a:ext>
            </a:extLst>
          </p:cNvPr>
          <p:cNvSpPr txBox="1"/>
          <p:nvPr/>
        </p:nvSpPr>
        <p:spPr>
          <a:xfrm>
            <a:off x="2691444" y="4415968"/>
            <a:ext cx="52733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-1</a:t>
            </a:r>
            <a:r>
              <a:rPr lang="fr-FR" sz="800" b="1" dirty="0"/>
              <a:t>💎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BEE7609-F19A-AE4A-ED25-62258ADB015D}"/>
              </a:ext>
            </a:extLst>
          </p:cNvPr>
          <p:cNvSpPr/>
          <p:nvPr/>
        </p:nvSpPr>
        <p:spPr>
          <a:xfrm>
            <a:off x="3763297" y="7362523"/>
            <a:ext cx="1993242" cy="1993242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37FF7BD-A8D2-A7AB-8ED8-ED5F67009F3A}"/>
              </a:ext>
            </a:extLst>
          </p:cNvPr>
          <p:cNvSpPr/>
          <p:nvPr/>
        </p:nvSpPr>
        <p:spPr>
          <a:xfrm>
            <a:off x="3816645" y="7420873"/>
            <a:ext cx="1883561" cy="1888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A78636E-E297-9845-6CAA-60CBD13256BD}"/>
              </a:ext>
            </a:extLst>
          </p:cNvPr>
          <p:cNvSpPr/>
          <p:nvPr/>
        </p:nvSpPr>
        <p:spPr>
          <a:xfrm>
            <a:off x="1682630" y="7366295"/>
            <a:ext cx="1993242" cy="1993242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D28048E-DB9E-CA37-18A9-BC9D7ADFC3A3}"/>
              </a:ext>
            </a:extLst>
          </p:cNvPr>
          <p:cNvSpPr/>
          <p:nvPr/>
        </p:nvSpPr>
        <p:spPr>
          <a:xfrm>
            <a:off x="1734150" y="7419038"/>
            <a:ext cx="1883561" cy="1888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2F3E2F5-AA18-6DF8-4586-C98F60CF77A6}"/>
              </a:ext>
            </a:extLst>
          </p:cNvPr>
          <p:cNvSpPr/>
          <p:nvPr/>
        </p:nvSpPr>
        <p:spPr>
          <a:xfrm>
            <a:off x="3759399" y="5054797"/>
            <a:ext cx="1993242" cy="1993242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6528BCA9-FC97-AC88-FC24-C6912755B7F5}"/>
              </a:ext>
            </a:extLst>
          </p:cNvPr>
          <p:cNvSpPr/>
          <p:nvPr/>
        </p:nvSpPr>
        <p:spPr>
          <a:xfrm>
            <a:off x="3818338" y="5110020"/>
            <a:ext cx="1870579" cy="1875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E3EDF5F-64F9-13BC-9458-15084E1FE3B4}"/>
              </a:ext>
            </a:extLst>
          </p:cNvPr>
          <p:cNvSpPr/>
          <p:nvPr/>
        </p:nvSpPr>
        <p:spPr>
          <a:xfrm>
            <a:off x="1682630" y="5054797"/>
            <a:ext cx="1993242" cy="1993242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4F83E9E-9408-CCC2-914A-8E5F3DEDD3E6}"/>
              </a:ext>
            </a:extLst>
          </p:cNvPr>
          <p:cNvSpPr/>
          <p:nvPr/>
        </p:nvSpPr>
        <p:spPr>
          <a:xfrm>
            <a:off x="1741570" y="5103402"/>
            <a:ext cx="1878084" cy="1882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56C2C1F-9B81-9D4C-4E4A-C2B555C23BF3}"/>
              </a:ext>
            </a:extLst>
          </p:cNvPr>
          <p:cNvSpPr/>
          <p:nvPr/>
        </p:nvSpPr>
        <p:spPr>
          <a:xfrm>
            <a:off x="1736349" y="5104620"/>
            <a:ext cx="361759" cy="361759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D9F36D99-5814-2E7D-7FCB-0834B5B28E3C}"/>
              </a:ext>
            </a:extLst>
          </p:cNvPr>
          <p:cNvSpPr txBox="1"/>
          <p:nvPr/>
        </p:nvSpPr>
        <p:spPr>
          <a:xfrm>
            <a:off x="1665476" y="5103442"/>
            <a:ext cx="3617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🌳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AAB5FDF-621E-758A-190B-F64BEB2AA4CD}"/>
              </a:ext>
            </a:extLst>
          </p:cNvPr>
          <p:cNvSpPr/>
          <p:nvPr/>
        </p:nvSpPr>
        <p:spPr>
          <a:xfrm>
            <a:off x="3813118" y="5104620"/>
            <a:ext cx="361759" cy="361759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C3AC545-E1E6-C51B-B8CF-A70C3B3ED1D9}"/>
              </a:ext>
            </a:extLst>
          </p:cNvPr>
          <p:cNvSpPr/>
          <p:nvPr/>
        </p:nvSpPr>
        <p:spPr>
          <a:xfrm>
            <a:off x="1736349" y="7416118"/>
            <a:ext cx="361759" cy="361759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2469F05-EFBC-EBB0-A058-8A9D6DF99C55}"/>
              </a:ext>
            </a:extLst>
          </p:cNvPr>
          <p:cNvSpPr/>
          <p:nvPr/>
        </p:nvSpPr>
        <p:spPr>
          <a:xfrm>
            <a:off x="3812620" y="7412346"/>
            <a:ext cx="361759" cy="361759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03FC925A-B481-FE29-8476-5E126DA3A069}"/>
              </a:ext>
            </a:extLst>
          </p:cNvPr>
          <p:cNvSpPr txBox="1"/>
          <p:nvPr/>
        </p:nvSpPr>
        <p:spPr>
          <a:xfrm>
            <a:off x="1648426" y="7386465"/>
            <a:ext cx="420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🌾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4828F1F5-6F14-22AB-AAC9-B094E329AA40}"/>
              </a:ext>
            </a:extLst>
          </p:cNvPr>
          <p:cNvSpPr txBox="1"/>
          <p:nvPr/>
        </p:nvSpPr>
        <p:spPr>
          <a:xfrm>
            <a:off x="3725195" y="7391659"/>
            <a:ext cx="2659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🛕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1F903731-105B-437A-E497-EAC0C16D18D3}"/>
              </a:ext>
            </a:extLst>
          </p:cNvPr>
          <p:cNvSpPr txBox="1"/>
          <p:nvPr/>
        </p:nvSpPr>
        <p:spPr>
          <a:xfrm>
            <a:off x="3724665" y="5084191"/>
            <a:ext cx="2307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🏞️</a:t>
            </a: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73AFF651-F43F-D71E-840F-EBCCF2F6D15D}"/>
              </a:ext>
            </a:extLst>
          </p:cNvPr>
          <p:cNvSpPr txBox="1"/>
          <p:nvPr/>
        </p:nvSpPr>
        <p:spPr>
          <a:xfrm>
            <a:off x="2027235" y="5168173"/>
            <a:ext cx="1551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Forêt Enchantée</a:t>
            </a: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BCF2757F-FEBB-1366-752D-DB93504D7C4C}"/>
              </a:ext>
            </a:extLst>
          </p:cNvPr>
          <p:cNvSpPr txBox="1"/>
          <p:nvPr/>
        </p:nvSpPr>
        <p:spPr>
          <a:xfrm>
            <a:off x="1758723" y="5629942"/>
            <a:ext cx="1866365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"Harmonie"</a:t>
            </a:r>
          </a:p>
          <a:p>
            <a:pPr algn="just"/>
            <a:endParaRPr lang="fr-FR" sz="1000" dirty="0"/>
          </a:p>
          <a:p>
            <a:pPr algn="just"/>
            <a:r>
              <a:rPr lang="fr-FR" sz="1000" dirty="0"/>
              <a:t>Choisissez un de vos territoires. Il rapporte le double de ses</a:t>
            </a:r>
            <a:r>
              <a:rPr lang="fr-FR" sz="1000" b="1" dirty="0"/>
              <a:t>💎</a:t>
            </a:r>
            <a:r>
              <a:rPr lang="fr-FR" sz="1000" dirty="0"/>
              <a:t> à la fin de la partie.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FDBD6CE5-4442-0EB3-162F-7795F9605DD6}"/>
              </a:ext>
            </a:extLst>
          </p:cNvPr>
          <p:cNvSpPr/>
          <p:nvPr/>
        </p:nvSpPr>
        <p:spPr>
          <a:xfrm>
            <a:off x="3268642" y="6623665"/>
            <a:ext cx="361759" cy="361759"/>
          </a:xfrm>
          <a:prstGeom prst="rect">
            <a:avLst/>
          </a:prstGeom>
          <a:solidFill>
            <a:srgbClr val="228B2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CD67F99C-303D-71C2-3446-EB5FD2AC010A}"/>
              </a:ext>
            </a:extLst>
          </p:cNvPr>
          <p:cNvSpPr txBox="1"/>
          <p:nvPr/>
        </p:nvSpPr>
        <p:spPr>
          <a:xfrm>
            <a:off x="3222524" y="6719905"/>
            <a:ext cx="42992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1💎 /</a:t>
            </a:r>
            <a:r>
              <a:rPr lang="fr-FR" sz="500" dirty="0"/>
              <a:t>🌳</a:t>
            </a:r>
          </a:p>
        </p:txBody>
      </p:sp>
      <p:pic>
        <p:nvPicPr>
          <p:cNvPr id="65" name="Image 64">
            <a:extLst>
              <a:ext uri="{FF2B5EF4-FFF2-40B4-BE49-F238E27FC236}">
                <a16:creationId xmlns:a16="http://schemas.microsoft.com/office/drawing/2014/main" id="{08A8B901-306C-C921-C06C-E4DC7FDCA7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51834" y="6766777"/>
            <a:ext cx="77479" cy="75532"/>
          </a:xfrm>
          <a:prstGeom prst="rect">
            <a:avLst/>
          </a:prstGeom>
        </p:spPr>
      </p:pic>
      <p:sp>
        <p:nvSpPr>
          <p:cNvPr id="66" name="Rectangle 65">
            <a:extLst>
              <a:ext uri="{FF2B5EF4-FFF2-40B4-BE49-F238E27FC236}">
                <a16:creationId xmlns:a16="http://schemas.microsoft.com/office/drawing/2014/main" id="{FA1F8225-4187-7BD7-A6FD-74B1C504849E}"/>
              </a:ext>
            </a:extLst>
          </p:cNvPr>
          <p:cNvSpPr/>
          <p:nvPr/>
        </p:nvSpPr>
        <p:spPr>
          <a:xfrm>
            <a:off x="5334663" y="6649449"/>
            <a:ext cx="361759" cy="361759"/>
          </a:xfrm>
          <a:prstGeom prst="rect">
            <a:avLst/>
          </a:prstGeom>
          <a:solidFill>
            <a:srgbClr val="6699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B9F86736-1A74-DECE-ED65-2E88A0E0BAA5}"/>
              </a:ext>
            </a:extLst>
          </p:cNvPr>
          <p:cNvSpPr txBox="1"/>
          <p:nvPr/>
        </p:nvSpPr>
        <p:spPr>
          <a:xfrm>
            <a:off x="5276203" y="6691680"/>
            <a:ext cx="41549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2💎</a:t>
            </a:r>
          </a:p>
          <a:p>
            <a:pPr algn="ctr"/>
            <a:r>
              <a:rPr lang="fr-FR" sz="500" b="1" dirty="0"/>
              <a:t>+1💎 si </a:t>
            </a:r>
          </a:p>
          <a:p>
            <a:pPr algn="ctr"/>
            <a:endParaRPr lang="fr-FR" sz="500" b="1" dirty="0"/>
          </a:p>
        </p:txBody>
      </p:sp>
      <p:pic>
        <p:nvPicPr>
          <p:cNvPr id="68" name="Image 67">
            <a:extLst>
              <a:ext uri="{FF2B5EF4-FFF2-40B4-BE49-F238E27FC236}">
                <a16:creationId xmlns:a16="http://schemas.microsoft.com/office/drawing/2014/main" id="{6CF4AC93-9BB2-1FB8-B6D8-DAE46C310E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853" t="6711" r="8250" b="1956"/>
          <a:stretch/>
        </p:blipFill>
        <p:spPr>
          <a:xfrm>
            <a:off x="5606160" y="6804543"/>
            <a:ext cx="102754" cy="100549"/>
          </a:xfrm>
          <a:prstGeom prst="rect">
            <a:avLst/>
          </a:prstGeom>
        </p:spPr>
      </p:pic>
      <p:sp>
        <p:nvSpPr>
          <p:cNvPr id="69" name="ZoneTexte 68">
            <a:extLst>
              <a:ext uri="{FF2B5EF4-FFF2-40B4-BE49-F238E27FC236}">
                <a16:creationId xmlns:a16="http://schemas.microsoft.com/office/drawing/2014/main" id="{DACF1FAB-06B2-92D3-E112-3C26A7271706}"/>
              </a:ext>
            </a:extLst>
          </p:cNvPr>
          <p:cNvSpPr txBox="1"/>
          <p:nvPr/>
        </p:nvSpPr>
        <p:spPr>
          <a:xfrm>
            <a:off x="4233240" y="5131610"/>
            <a:ext cx="1292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Lac Cristallin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9307B733-AD7E-78A9-25EC-797BA0F63AEC}"/>
              </a:ext>
            </a:extLst>
          </p:cNvPr>
          <p:cNvSpPr txBox="1"/>
          <p:nvPr/>
        </p:nvSpPr>
        <p:spPr>
          <a:xfrm>
            <a:off x="3842549" y="5611577"/>
            <a:ext cx="1866365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"Harmonie Naturelle" </a:t>
            </a:r>
          </a:p>
          <a:p>
            <a:endParaRPr lang="fr-FR" sz="1200" dirty="0"/>
          </a:p>
          <a:p>
            <a:pPr algn="just"/>
            <a:r>
              <a:rPr lang="fr-FR" sz="1000" dirty="0"/>
              <a:t>Choisissez une de vos Forêts. Elle rapporte 2</a:t>
            </a:r>
            <a:r>
              <a:rPr lang="fr-FR" sz="1000" b="1" dirty="0"/>
              <a:t>💎</a:t>
            </a:r>
            <a:r>
              <a:rPr lang="fr-FR" sz="1000" dirty="0"/>
              <a:t> supplémentaires pour chaque Forêt adjacente.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D07F1B2-5F67-85E8-E390-AFA5F78DA3B2}"/>
              </a:ext>
            </a:extLst>
          </p:cNvPr>
          <p:cNvSpPr/>
          <p:nvPr/>
        </p:nvSpPr>
        <p:spPr>
          <a:xfrm>
            <a:off x="3264246" y="8942996"/>
            <a:ext cx="361759" cy="361759"/>
          </a:xfrm>
          <a:prstGeom prst="rect">
            <a:avLst/>
          </a:prstGeom>
          <a:solidFill>
            <a:srgbClr val="F5DEB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FDDC6563-88F3-09E3-AAC6-B58EF2535C17}"/>
              </a:ext>
            </a:extLst>
          </p:cNvPr>
          <p:cNvSpPr txBox="1"/>
          <p:nvPr/>
        </p:nvSpPr>
        <p:spPr>
          <a:xfrm>
            <a:off x="3216104" y="9029966"/>
            <a:ext cx="463588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1💎 / </a:t>
            </a:r>
            <a:r>
              <a:rPr lang="fr-FR" sz="800" b="1" i="0" dirty="0">
                <a:solidFill>
                  <a:srgbClr val="1F1F1F"/>
                </a:solidFill>
                <a:effectLst/>
                <a:latin typeface="Google Sans"/>
              </a:rPr>
              <a:t> </a:t>
            </a:r>
            <a:r>
              <a:rPr lang="fr-FR" sz="800" b="1" i="0" dirty="0">
                <a:solidFill>
                  <a:srgbClr val="040C28"/>
                </a:solidFill>
                <a:effectLst/>
                <a:latin typeface="Google Sans"/>
              </a:rPr>
              <a:t>≠ </a:t>
            </a:r>
            <a:r>
              <a:rPr lang="fr-FR" sz="500" b="1" dirty="0"/>
              <a:t> </a:t>
            </a:r>
          </a:p>
          <a:p>
            <a:pPr algn="ctr"/>
            <a:endParaRPr lang="fr-FR" sz="500" b="1" dirty="0"/>
          </a:p>
        </p:txBody>
      </p:sp>
      <p:pic>
        <p:nvPicPr>
          <p:cNvPr id="73" name="Image 72">
            <a:extLst>
              <a:ext uri="{FF2B5EF4-FFF2-40B4-BE49-F238E27FC236}">
                <a16:creationId xmlns:a16="http://schemas.microsoft.com/office/drawing/2014/main" id="{4B02BE2A-AF80-08BF-77DE-61BCFA6AE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3560177" y="9112121"/>
            <a:ext cx="77479" cy="75532"/>
          </a:xfrm>
          <a:prstGeom prst="rect">
            <a:avLst/>
          </a:prstGeom>
        </p:spPr>
      </p:pic>
      <p:sp>
        <p:nvSpPr>
          <p:cNvPr id="74" name="Rectangle 73">
            <a:extLst>
              <a:ext uri="{FF2B5EF4-FFF2-40B4-BE49-F238E27FC236}">
                <a16:creationId xmlns:a16="http://schemas.microsoft.com/office/drawing/2014/main" id="{61CA2108-99D6-7231-CD93-83A6E69F54C1}"/>
              </a:ext>
            </a:extLst>
          </p:cNvPr>
          <p:cNvSpPr/>
          <p:nvPr/>
        </p:nvSpPr>
        <p:spPr>
          <a:xfrm>
            <a:off x="5334663" y="8949711"/>
            <a:ext cx="361759" cy="361759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929F419C-FEAD-70F4-AD18-BC1EFDB3688A}"/>
              </a:ext>
            </a:extLst>
          </p:cNvPr>
          <p:cNvSpPr txBox="1"/>
          <p:nvPr/>
        </p:nvSpPr>
        <p:spPr>
          <a:xfrm>
            <a:off x="5306611" y="8985223"/>
            <a:ext cx="437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500" b="1" dirty="0"/>
              <a:t>3💎 si </a:t>
            </a:r>
          </a:p>
          <a:p>
            <a:pPr algn="ctr"/>
            <a:r>
              <a:rPr lang="fr-FR" sz="800" b="1" i="0" dirty="0">
                <a:solidFill>
                  <a:srgbClr val="1F1F1F"/>
                </a:solidFill>
                <a:effectLst/>
                <a:latin typeface="Google Sans"/>
              </a:rPr>
              <a:t>      </a:t>
            </a:r>
            <a:r>
              <a:rPr lang="fr-FR" sz="500" b="1" i="0" dirty="0">
                <a:solidFill>
                  <a:srgbClr val="1F1F1F"/>
                </a:solidFill>
                <a:effectLst/>
                <a:latin typeface="Google Sans"/>
              </a:rPr>
              <a:t>3</a:t>
            </a:r>
            <a:r>
              <a:rPr lang="fr-FR" sz="800" b="1" i="0" dirty="0">
                <a:solidFill>
                  <a:srgbClr val="040C28"/>
                </a:solidFill>
                <a:effectLst/>
                <a:latin typeface="Google Sans"/>
              </a:rPr>
              <a:t>≠ </a:t>
            </a:r>
            <a:r>
              <a:rPr lang="fr-FR" sz="500" b="1" dirty="0"/>
              <a:t> </a:t>
            </a:r>
          </a:p>
          <a:p>
            <a:pPr algn="ctr"/>
            <a:r>
              <a:rPr lang="fr-FR" sz="500" b="1" dirty="0"/>
              <a:t> </a:t>
            </a:r>
          </a:p>
        </p:txBody>
      </p:sp>
      <p:pic>
        <p:nvPicPr>
          <p:cNvPr id="76" name="Image 75">
            <a:extLst>
              <a:ext uri="{FF2B5EF4-FFF2-40B4-BE49-F238E27FC236}">
                <a16:creationId xmlns:a16="http://schemas.microsoft.com/office/drawing/2014/main" id="{1D71885A-6F03-E69F-67CD-25DCA64F41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489" t="11891"/>
          <a:stretch/>
        </p:blipFill>
        <p:spPr>
          <a:xfrm>
            <a:off x="5438477" y="9139565"/>
            <a:ext cx="77479" cy="75532"/>
          </a:xfrm>
          <a:prstGeom prst="rect">
            <a:avLst/>
          </a:prstGeom>
        </p:spPr>
      </p:pic>
      <p:sp>
        <p:nvSpPr>
          <p:cNvPr id="77" name="ZoneTexte 76">
            <a:extLst>
              <a:ext uri="{FF2B5EF4-FFF2-40B4-BE49-F238E27FC236}">
                <a16:creationId xmlns:a16="http://schemas.microsoft.com/office/drawing/2014/main" id="{03CCD3B0-602C-1513-B127-0CCB5DD6D31A}"/>
              </a:ext>
            </a:extLst>
          </p:cNvPr>
          <p:cNvSpPr txBox="1"/>
          <p:nvPr/>
        </p:nvSpPr>
        <p:spPr>
          <a:xfrm>
            <a:off x="2165610" y="7423019"/>
            <a:ext cx="1287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Plaine Fertile</a:t>
            </a: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070C5597-63FE-1A3F-4608-A9D77B7EBEB8}"/>
              </a:ext>
            </a:extLst>
          </p:cNvPr>
          <p:cNvSpPr txBox="1"/>
          <p:nvPr/>
        </p:nvSpPr>
        <p:spPr>
          <a:xfrm>
            <a:off x="1800537" y="7884787"/>
            <a:ext cx="186636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"Récolte Abondante" </a:t>
            </a:r>
          </a:p>
          <a:p>
            <a:endParaRPr lang="fr-FR" sz="1200" dirty="0"/>
          </a:p>
          <a:p>
            <a:pPr algn="just"/>
            <a:r>
              <a:rPr lang="fr-FR" sz="1000" dirty="0"/>
              <a:t>Piochez deux cartes Territoire à la fin de votre tour au lieu d'une.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4AF9E974-D1E3-740E-FAB1-DD4986C01AEC}"/>
              </a:ext>
            </a:extLst>
          </p:cNvPr>
          <p:cNvSpPr txBox="1"/>
          <p:nvPr/>
        </p:nvSpPr>
        <p:spPr>
          <a:xfrm>
            <a:off x="4032388" y="7375827"/>
            <a:ext cx="1573772" cy="532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Temple de la Sagesse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B0F79122-B99F-DEA1-4DC8-D893056C3442}"/>
              </a:ext>
            </a:extLst>
          </p:cNvPr>
          <p:cNvSpPr txBox="1"/>
          <p:nvPr/>
        </p:nvSpPr>
        <p:spPr>
          <a:xfrm>
            <a:off x="3837866" y="7893936"/>
            <a:ext cx="1866365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"Sagesse Éternelle "  </a:t>
            </a:r>
          </a:p>
          <a:p>
            <a:endParaRPr lang="fr-FR" sz="800" dirty="0"/>
          </a:p>
          <a:p>
            <a:pPr algn="just"/>
            <a:r>
              <a:rPr lang="fr-FR" sz="800" dirty="0"/>
              <a:t>Choisissez un de vos territoires. Il est immunisé contre les pouvoirs adverses jusqu'à la fin de la partie</a:t>
            </a:r>
            <a:r>
              <a:rPr lang="fr-FR" sz="1000" dirty="0"/>
              <a:t>.</a:t>
            </a:r>
          </a:p>
        </p:txBody>
      </p:sp>
      <p:sp>
        <p:nvSpPr>
          <p:cNvPr id="81" name="Ellipse 80">
            <a:extLst>
              <a:ext uri="{FF2B5EF4-FFF2-40B4-BE49-F238E27FC236}">
                <a16:creationId xmlns:a16="http://schemas.microsoft.com/office/drawing/2014/main" id="{A16D6688-8475-5688-3580-CF673C9BB2D1}"/>
              </a:ext>
            </a:extLst>
          </p:cNvPr>
          <p:cNvSpPr/>
          <p:nvPr/>
        </p:nvSpPr>
        <p:spPr>
          <a:xfrm>
            <a:off x="4557275" y="8921581"/>
            <a:ext cx="278675" cy="278675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2" name="Picture 2">
            <a:extLst>
              <a:ext uri="{FF2B5EF4-FFF2-40B4-BE49-F238E27FC236}">
                <a16:creationId xmlns:a16="http://schemas.microsoft.com/office/drawing/2014/main" id="{7929FD76-D970-DB71-4095-029396DE8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0139" y="8981927"/>
            <a:ext cx="172946" cy="17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967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Image 75">
            <a:extLst>
              <a:ext uri="{FF2B5EF4-FFF2-40B4-BE49-F238E27FC236}">
                <a16:creationId xmlns:a16="http://schemas.microsoft.com/office/drawing/2014/main" id="{B37C8EBD-A5A7-FF4D-05ED-02FE3A30DD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39" t="2112"/>
          <a:stretch/>
        </p:blipFill>
        <p:spPr>
          <a:xfrm>
            <a:off x="250020" y="354324"/>
            <a:ext cx="2520001" cy="2520000"/>
          </a:xfrm>
          <a:prstGeom prst="rect">
            <a:avLst/>
          </a:prstGeom>
        </p:spPr>
      </p:pic>
      <p:pic>
        <p:nvPicPr>
          <p:cNvPr id="77" name="Image 76">
            <a:extLst>
              <a:ext uri="{FF2B5EF4-FFF2-40B4-BE49-F238E27FC236}">
                <a16:creationId xmlns:a16="http://schemas.microsoft.com/office/drawing/2014/main" id="{03D54427-5261-620E-9974-1766B9ECFA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64" r="806"/>
          <a:stretch/>
        </p:blipFill>
        <p:spPr>
          <a:xfrm>
            <a:off x="250020" y="6074512"/>
            <a:ext cx="2519848" cy="2520000"/>
          </a:xfrm>
          <a:prstGeom prst="rect">
            <a:avLst/>
          </a:prstGeom>
        </p:spPr>
      </p:pic>
      <p:pic>
        <p:nvPicPr>
          <p:cNvPr id="110" name="Image 109">
            <a:extLst>
              <a:ext uri="{FF2B5EF4-FFF2-40B4-BE49-F238E27FC236}">
                <a16:creationId xmlns:a16="http://schemas.microsoft.com/office/drawing/2014/main" id="{9B691F76-3C90-3627-2C1E-A621B75349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39" t="2112"/>
          <a:stretch/>
        </p:blipFill>
        <p:spPr>
          <a:xfrm>
            <a:off x="3074824" y="354324"/>
            <a:ext cx="2520001" cy="2520000"/>
          </a:xfrm>
          <a:prstGeom prst="rect">
            <a:avLst/>
          </a:prstGeom>
        </p:spPr>
      </p:pic>
      <p:pic>
        <p:nvPicPr>
          <p:cNvPr id="111" name="Image 110">
            <a:extLst>
              <a:ext uri="{FF2B5EF4-FFF2-40B4-BE49-F238E27FC236}">
                <a16:creationId xmlns:a16="http://schemas.microsoft.com/office/drawing/2014/main" id="{5089BD93-540E-2560-E3FE-1CD8DADC16F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39" t="2112"/>
          <a:stretch/>
        </p:blipFill>
        <p:spPr>
          <a:xfrm>
            <a:off x="249867" y="3214418"/>
            <a:ext cx="2520001" cy="2520000"/>
          </a:xfrm>
          <a:prstGeom prst="rect">
            <a:avLst/>
          </a:prstGeom>
        </p:spPr>
      </p:pic>
      <p:pic>
        <p:nvPicPr>
          <p:cNvPr id="112" name="Image 111">
            <a:extLst>
              <a:ext uri="{FF2B5EF4-FFF2-40B4-BE49-F238E27FC236}">
                <a16:creationId xmlns:a16="http://schemas.microsoft.com/office/drawing/2014/main" id="{07860B1E-F22A-388E-8AA2-28B9133EF0D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39" t="2112"/>
          <a:stretch/>
        </p:blipFill>
        <p:spPr>
          <a:xfrm>
            <a:off x="3074824" y="3214418"/>
            <a:ext cx="2520001" cy="2520000"/>
          </a:xfrm>
          <a:prstGeom prst="rect">
            <a:avLst/>
          </a:prstGeom>
        </p:spPr>
      </p:pic>
      <p:pic>
        <p:nvPicPr>
          <p:cNvPr id="113" name="Image 112">
            <a:extLst>
              <a:ext uri="{FF2B5EF4-FFF2-40B4-BE49-F238E27FC236}">
                <a16:creationId xmlns:a16="http://schemas.microsoft.com/office/drawing/2014/main" id="{57F0247B-FA0D-43BD-26D2-B5A397EB993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64" r="806"/>
          <a:stretch/>
        </p:blipFill>
        <p:spPr>
          <a:xfrm>
            <a:off x="3074824" y="6074512"/>
            <a:ext cx="2519848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474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A8184A-E523-19C2-C33E-F274058D6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Image 76">
            <a:extLst>
              <a:ext uri="{FF2B5EF4-FFF2-40B4-BE49-F238E27FC236}">
                <a16:creationId xmlns:a16="http://schemas.microsoft.com/office/drawing/2014/main" id="{BFFE57E5-A59E-56FC-32CF-39A4641B93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4" r="806"/>
          <a:stretch/>
        </p:blipFill>
        <p:spPr>
          <a:xfrm>
            <a:off x="250020" y="6074512"/>
            <a:ext cx="2519848" cy="2520000"/>
          </a:xfrm>
          <a:prstGeom prst="rect">
            <a:avLst/>
          </a:prstGeom>
        </p:spPr>
      </p:pic>
      <p:pic>
        <p:nvPicPr>
          <p:cNvPr id="113" name="Image 112">
            <a:extLst>
              <a:ext uri="{FF2B5EF4-FFF2-40B4-BE49-F238E27FC236}">
                <a16:creationId xmlns:a16="http://schemas.microsoft.com/office/drawing/2014/main" id="{9461BADE-AB39-B5D2-96F6-AC6482BB6E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64" r="806"/>
          <a:stretch/>
        </p:blipFill>
        <p:spPr>
          <a:xfrm>
            <a:off x="3074824" y="6074512"/>
            <a:ext cx="2519848" cy="2520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60F8AA56-93BE-877A-9F11-3750C49E03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48"/>
          <a:stretch/>
        </p:blipFill>
        <p:spPr>
          <a:xfrm>
            <a:off x="249699" y="354324"/>
            <a:ext cx="2520169" cy="2520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DE5630C-6521-B2EA-8ADB-5A6AA7CC57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48"/>
          <a:stretch/>
        </p:blipFill>
        <p:spPr>
          <a:xfrm>
            <a:off x="3074824" y="3214418"/>
            <a:ext cx="2520169" cy="252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EC230C4-0314-7745-0875-E5936ACD1B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48"/>
          <a:stretch/>
        </p:blipFill>
        <p:spPr>
          <a:xfrm>
            <a:off x="3074824" y="354324"/>
            <a:ext cx="2520169" cy="2520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948227C-F1AD-74DC-4A04-ED6678A801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48"/>
          <a:stretch/>
        </p:blipFill>
        <p:spPr>
          <a:xfrm>
            <a:off x="249698" y="3214418"/>
            <a:ext cx="2520169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50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AC86B6-ACB4-7E0C-F50C-FC1756B72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D701B19B-0818-78F1-50DC-5F8C9E2416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36" t="1247" r="22530" b="1"/>
          <a:stretch/>
        </p:blipFill>
        <p:spPr>
          <a:xfrm>
            <a:off x="245903" y="6074512"/>
            <a:ext cx="2522575" cy="252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555E410-3624-1817-4F7F-7BE5B9BCD4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51" t="723" r="1"/>
          <a:stretch/>
        </p:blipFill>
        <p:spPr>
          <a:xfrm>
            <a:off x="3073283" y="3214418"/>
            <a:ext cx="2521389" cy="252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AB3676D-847D-8528-B550-0007138F12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51" t="723" r="1"/>
          <a:stretch/>
        </p:blipFill>
        <p:spPr>
          <a:xfrm>
            <a:off x="248478" y="354324"/>
            <a:ext cx="2521389" cy="252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579A852-C9D8-9794-8636-653832055E1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51" t="723" r="1"/>
          <a:stretch/>
        </p:blipFill>
        <p:spPr>
          <a:xfrm>
            <a:off x="3073283" y="354324"/>
            <a:ext cx="2521389" cy="252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7BAFF72-CEB9-1E31-32D2-7CA77C8071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51" t="723" r="1"/>
          <a:stretch/>
        </p:blipFill>
        <p:spPr>
          <a:xfrm>
            <a:off x="248478" y="3214418"/>
            <a:ext cx="2521389" cy="252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EB00FE6-9121-4D90-9214-02F10D6159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36" t="1247" r="22530" b="1"/>
          <a:stretch/>
        </p:blipFill>
        <p:spPr>
          <a:xfrm>
            <a:off x="3073283" y="6074512"/>
            <a:ext cx="2522575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20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E205B-A685-20AD-632E-6851296E84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77A80673-D5B6-D0DE-71DF-39480E4322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06" r="4283"/>
          <a:stretch/>
        </p:blipFill>
        <p:spPr>
          <a:xfrm>
            <a:off x="3073283" y="3213752"/>
            <a:ext cx="2521570" cy="2520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A9B9C09-E65B-68DC-3623-6B818431F0B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06" r="4283"/>
          <a:stretch/>
        </p:blipFill>
        <p:spPr>
          <a:xfrm>
            <a:off x="247693" y="354324"/>
            <a:ext cx="2521570" cy="2520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CA89D5DD-F584-3F05-328E-3FE68E92D4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06" r="4283"/>
          <a:stretch/>
        </p:blipFill>
        <p:spPr>
          <a:xfrm>
            <a:off x="3073283" y="354324"/>
            <a:ext cx="2521570" cy="2520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1203474-3879-4FB6-24B3-8F2BC0FCD8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06" r="4283"/>
          <a:stretch/>
        </p:blipFill>
        <p:spPr>
          <a:xfrm>
            <a:off x="247693" y="3213752"/>
            <a:ext cx="2521570" cy="252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1DE7794-BF1E-FD44-D13F-E59CF59FD9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36" t="1247" r="22530" b="1"/>
          <a:stretch/>
        </p:blipFill>
        <p:spPr>
          <a:xfrm>
            <a:off x="245903" y="6074512"/>
            <a:ext cx="2522575" cy="252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883F0B4B-343F-9779-759F-2E55EE1A7C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36" t="1247" r="22530" b="1"/>
          <a:stretch/>
        </p:blipFill>
        <p:spPr>
          <a:xfrm>
            <a:off x="3073283" y="6074512"/>
            <a:ext cx="2522575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8717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160F3-45EA-598C-1B85-89D4121924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2237A6AC-C4C0-49A2-545C-A14E479D7E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95" t="189" b="-1"/>
          <a:stretch/>
        </p:blipFill>
        <p:spPr>
          <a:xfrm>
            <a:off x="251000" y="6073180"/>
            <a:ext cx="2517347" cy="252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9DE2BFC-C11B-B13F-3020-6B91587F964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16" t="832" r="1"/>
          <a:stretch/>
        </p:blipFill>
        <p:spPr>
          <a:xfrm>
            <a:off x="3074803" y="3213752"/>
            <a:ext cx="2519869" cy="252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0599D38-B468-C97C-00FF-ECF2EF2BE1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16" t="832" r="1"/>
          <a:stretch/>
        </p:blipFill>
        <p:spPr>
          <a:xfrm>
            <a:off x="248609" y="354324"/>
            <a:ext cx="2519869" cy="2520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1191CBF-AA69-A034-C6CE-959B78C7B2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16" t="832" r="1"/>
          <a:stretch/>
        </p:blipFill>
        <p:spPr>
          <a:xfrm>
            <a:off x="3074803" y="353658"/>
            <a:ext cx="2519869" cy="2520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26D6529-0DA1-F0E0-C093-2631DD93F5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16" t="832" r="1"/>
          <a:stretch/>
        </p:blipFill>
        <p:spPr>
          <a:xfrm>
            <a:off x="248478" y="3213752"/>
            <a:ext cx="2519869" cy="252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7A3B554-98E8-56E4-0A18-E48F78AFAC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95" t="189" b="-1"/>
          <a:stretch/>
        </p:blipFill>
        <p:spPr>
          <a:xfrm>
            <a:off x="3077325" y="6073180"/>
            <a:ext cx="2517347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0829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270326-2967-C874-3BA5-64D4091DB7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F027E718-FC51-4B05-AE3E-B0C781C9610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95" t="189" b="-1"/>
          <a:stretch/>
        </p:blipFill>
        <p:spPr>
          <a:xfrm>
            <a:off x="3077325" y="353658"/>
            <a:ext cx="2517347" cy="252000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7F1E81F-6BBE-E855-0CB3-4E6B9CD6116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95" t="189" b="-1"/>
          <a:stretch/>
        </p:blipFill>
        <p:spPr>
          <a:xfrm>
            <a:off x="251000" y="353658"/>
            <a:ext cx="2517347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1662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5259FBBB-1534-CA68-5BF4-BBB94019BD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793" t="2096" r="1"/>
          <a:stretch/>
        </p:blipFill>
        <p:spPr>
          <a:xfrm>
            <a:off x="279398" y="129278"/>
            <a:ext cx="2520788" cy="2520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D1C098F-E3D7-EC4A-2385-130C26B6337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59" r="918"/>
          <a:stretch/>
        </p:blipFill>
        <p:spPr>
          <a:xfrm>
            <a:off x="3292365" y="276150"/>
            <a:ext cx="2522283" cy="2520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F05A4D5-A8C7-F95E-9832-DFB30104A62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59" r="1"/>
          <a:stretch/>
        </p:blipFill>
        <p:spPr>
          <a:xfrm>
            <a:off x="279398" y="2851230"/>
            <a:ext cx="2519850" cy="25200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61A5A69B-4D86-E2ED-5A83-7E8CD3F2D80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88" t="1205" r="4135"/>
          <a:stretch/>
        </p:blipFill>
        <p:spPr>
          <a:xfrm>
            <a:off x="276561" y="5698598"/>
            <a:ext cx="2522687" cy="2520000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DE1F7E7-18D5-3C46-543A-62496586A22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943" r="4213"/>
          <a:stretch/>
        </p:blipFill>
        <p:spPr>
          <a:xfrm>
            <a:off x="3077308" y="2851230"/>
            <a:ext cx="2520000" cy="252026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EC04A69-38BD-19F3-C008-B77E2EA5BD8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005" t="-32" b="543"/>
          <a:stretch/>
        </p:blipFill>
        <p:spPr>
          <a:xfrm>
            <a:off x="2990836" y="5698598"/>
            <a:ext cx="2520000" cy="2512115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3E1495E5-FF94-56A5-3935-D81FFEC54091}"/>
              </a:ext>
            </a:extLst>
          </p:cNvPr>
          <p:cNvSpPr txBox="1"/>
          <p:nvPr/>
        </p:nvSpPr>
        <p:spPr>
          <a:xfrm>
            <a:off x="962903" y="312903"/>
            <a:ext cx="13740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Cité Impériale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9D009D2-73AC-7C5D-1961-A89DB189C792}"/>
              </a:ext>
            </a:extLst>
          </p:cNvPr>
          <p:cNvSpPr txBox="1"/>
          <p:nvPr/>
        </p:nvSpPr>
        <p:spPr>
          <a:xfrm>
            <a:off x="641111" y="774671"/>
            <a:ext cx="186636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"Mobilisation"</a:t>
            </a:r>
          </a:p>
          <a:p>
            <a:endParaRPr lang="fr-FR" sz="1200" dirty="0"/>
          </a:p>
          <a:p>
            <a:pPr algn="just"/>
            <a:r>
              <a:rPr lang="fr-FR" sz="1000" dirty="0"/>
              <a:t>Piochez deux cartes Territoire et jouez-les immédiatement dans votre domaine.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5BC8509-A876-4A9B-62BB-3BBBDC0AFB4F}"/>
              </a:ext>
            </a:extLst>
          </p:cNvPr>
          <p:cNvSpPr txBox="1"/>
          <p:nvPr/>
        </p:nvSpPr>
        <p:spPr>
          <a:xfrm>
            <a:off x="3968336" y="425613"/>
            <a:ext cx="16289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Oasis Florissante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02B75280-9825-1497-FC79-F6A80CEFACE4}"/>
              </a:ext>
            </a:extLst>
          </p:cNvPr>
          <p:cNvSpPr txBox="1"/>
          <p:nvPr/>
        </p:nvSpPr>
        <p:spPr>
          <a:xfrm>
            <a:off x="3669799" y="882985"/>
            <a:ext cx="1703844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"Don de l'Eau"</a:t>
            </a:r>
          </a:p>
          <a:p>
            <a:pPr algn="just"/>
            <a:endParaRPr lang="fr-FR" sz="1000" dirty="0"/>
          </a:p>
          <a:p>
            <a:pPr algn="just"/>
            <a:r>
              <a:rPr lang="fr-FR" sz="800" dirty="0"/>
              <a:t>Choisissez un de vos territoires. Il rapporte 2</a:t>
            </a:r>
            <a:r>
              <a:rPr lang="fr-FR" sz="800" b="1" dirty="0"/>
              <a:t>💎</a:t>
            </a:r>
          </a:p>
          <a:p>
            <a:pPr algn="just"/>
            <a:r>
              <a:rPr lang="fr-FR" sz="800" dirty="0"/>
              <a:t> supplémentaires à la fin de la partie. Si ce territoire est adjacent à 🏞️, il rapporte 4</a:t>
            </a:r>
            <a:r>
              <a:rPr lang="fr-FR" sz="800" b="1" dirty="0"/>
              <a:t>💎</a:t>
            </a:r>
            <a:r>
              <a:rPr lang="fr-FR" sz="800" dirty="0"/>
              <a:t> de victoire supplémentaires à la fin de</a:t>
            </a:r>
          </a:p>
          <a:p>
            <a:pPr algn="just"/>
            <a:r>
              <a:rPr lang="fr-FR" sz="800" dirty="0"/>
              <a:t>la partie.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B5EF949C-0C42-A790-78EF-5F38D91FF4DB}"/>
              </a:ext>
            </a:extLst>
          </p:cNvPr>
          <p:cNvSpPr txBox="1"/>
          <p:nvPr/>
        </p:nvSpPr>
        <p:spPr>
          <a:xfrm>
            <a:off x="836974" y="2955606"/>
            <a:ext cx="15514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Forêt Enchantée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B84DE4A-65E0-CB1D-BF95-08951DDB1F73}"/>
              </a:ext>
            </a:extLst>
          </p:cNvPr>
          <p:cNvSpPr txBox="1"/>
          <p:nvPr/>
        </p:nvSpPr>
        <p:spPr>
          <a:xfrm>
            <a:off x="568462" y="3417375"/>
            <a:ext cx="1866365" cy="1046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"Harmonie"</a:t>
            </a:r>
          </a:p>
          <a:p>
            <a:pPr algn="just"/>
            <a:endParaRPr lang="fr-FR" sz="1000" dirty="0"/>
          </a:p>
          <a:p>
            <a:pPr algn="just"/>
            <a:r>
              <a:rPr lang="fr-FR" sz="1000" dirty="0"/>
              <a:t>Choisissez un de vos territoires. Il rapporte le double de ses</a:t>
            </a:r>
            <a:r>
              <a:rPr lang="fr-FR" sz="1000" b="1" dirty="0"/>
              <a:t>💎</a:t>
            </a:r>
            <a:r>
              <a:rPr lang="fr-FR" sz="1000" dirty="0"/>
              <a:t> à la fin de la partie.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B2A99AE6-1E32-9718-D8F4-415B50922AE0}"/>
              </a:ext>
            </a:extLst>
          </p:cNvPr>
          <p:cNvSpPr txBox="1"/>
          <p:nvPr/>
        </p:nvSpPr>
        <p:spPr>
          <a:xfrm>
            <a:off x="3672245" y="3065592"/>
            <a:ext cx="15311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Marais Brumeux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144C2A8F-DE17-181F-7DFD-9B9A093F983E}"/>
              </a:ext>
            </a:extLst>
          </p:cNvPr>
          <p:cNvSpPr txBox="1"/>
          <p:nvPr/>
        </p:nvSpPr>
        <p:spPr>
          <a:xfrm>
            <a:off x="3429000" y="3527360"/>
            <a:ext cx="186636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"Fantômes des Marais " </a:t>
            </a:r>
          </a:p>
          <a:p>
            <a:endParaRPr lang="fr-FR" sz="1200" dirty="0"/>
          </a:p>
          <a:p>
            <a:pPr algn="just"/>
            <a:r>
              <a:rPr lang="fr-FR" sz="1000" dirty="0"/>
              <a:t>Regardez la main de votre adversaire. Il défausse la carte que vous choisissez.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2E4AEEAB-12CF-1C09-5C53-809E3C4F5D80}"/>
              </a:ext>
            </a:extLst>
          </p:cNvPr>
          <p:cNvSpPr txBox="1"/>
          <p:nvPr/>
        </p:nvSpPr>
        <p:spPr>
          <a:xfrm>
            <a:off x="1041914" y="5869646"/>
            <a:ext cx="10518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Montagne </a:t>
            </a:r>
          </a:p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Rocheuse 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F0648958-8EB6-5E6E-B6D1-E58DA3C0BD4B}"/>
              </a:ext>
            </a:extLst>
          </p:cNvPr>
          <p:cNvSpPr txBox="1"/>
          <p:nvPr/>
        </p:nvSpPr>
        <p:spPr>
          <a:xfrm>
            <a:off x="523622" y="6435917"/>
            <a:ext cx="1866365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"Faille Sismique" </a:t>
            </a:r>
          </a:p>
          <a:p>
            <a:endParaRPr lang="fr-FR" sz="1200" dirty="0"/>
          </a:p>
          <a:p>
            <a:pPr algn="just"/>
            <a:r>
              <a:rPr lang="fr-FR" sz="1000" dirty="0"/>
              <a:t>Choisissez une ligne ou une colonne sur la grille. Tous les territoires sur cette ligne ou colonne perdent 1</a:t>
            </a:r>
            <a:r>
              <a:rPr lang="fr-FR" sz="1000" b="1" dirty="0"/>
              <a:t>💎</a:t>
            </a:r>
            <a:r>
              <a:rPr lang="fr-FR" sz="1000" dirty="0"/>
              <a:t>.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F520CFA0-D6DF-6060-871B-9AB59AC7B76E}"/>
              </a:ext>
            </a:extLst>
          </p:cNvPr>
          <p:cNvSpPr/>
          <p:nvPr/>
        </p:nvSpPr>
        <p:spPr>
          <a:xfrm>
            <a:off x="728004" y="7488257"/>
            <a:ext cx="278675" cy="278675"/>
          </a:xfrm>
          <a:prstGeom prst="ellipse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A35650B-6B6F-577C-CAEB-12E6344F2A27}"/>
              </a:ext>
            </a:extLst>
          </p:cNvPr>
          <p:cNvSpPr txBox="1"/>
          <p:nvPr/>
        </p:nvSpPr>
        <p:spPr>
          <a:xfrm>
            <a:off x="661732" y="7519872"/>
            <a:ext cx="52733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-1</a:t>
            </a:r>
            <a:r>
              <a:rPr lang="fr-FR" sz="800" b="1" dirty="0"/>
              <a:t>💎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83EA1F4F-E235-785F-B305-19B665E51388}"/>
              </a:ext>
            </a:extLst>
          </p:cNvPr>
          <p:cNvSpPr/>
          <p:nvPr/>
        </p:nvSpPr>
        <p:spPr>
          <a:xfrm>
            <a:off x="1124471" y="7485511"/>
            <a:ext cx="278675" cy="278675"/>
          </a:xfrm>
          <a:prstGeom prst="ellipse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F832AF50-D6CA-8152-1B62-E8A4B7CFDFCA}"/>
              </a:ext>
            </a:extLst>
          </p:cNvPr>
          <p:cNvSpPr txBox="1"/>
          <p:nvPr/>
        </p:nvSpPr>
        <p:spPr>
          <a:xfrm>
            <a:off x="1058199" y="7517126"/>
            <a:ext cx="52733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-1</a:t>
            </a:r>
            <a:r>
              <a:rPr lang="fr-FR" sz="800" b="1" dirty="0"/>
              <a:t>💎</a:t>
            </a:r>
          </a:p>
        </p:txBody>
      </p:sp>
      <p:sp>
        <p:nvSpPr>
          <p:cNvPr id="37" name="Ellipse 36">
            <a:extLst>
              <a:ext uri="{FF2B5EF4-FFF2-40B4-BE49-F238E27FC236}">
                <a16:creationId xmlns:a16="http://schemas.microsoft.com/office/drawing/2014/main" id="{E587DF42-BC2D-29EF-FEDB-4C5DA105B098}"/>
              </a:ext>
            </a:extLst>
          </p:cNvPr>
          <p:cNvSpPr/>
          <p:nvPr/>
        </p:nvSpPr>
        <p:spPr>
          <a:xfrm>
            <a:off x="1524394" y="7488257"/>
            <a:ext cx="278675" cy="278675"/>
          </a:xfrm>
          <a:prstGeom prst="ellipse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3BE6490D-8B16-6E9A-F6FC-38CC34E465A4}"/>
              </a:ext>
            </a:extLst>
          </p:cNvPr>
          <p:cNvSpPr txBox="1"/>
          <p:nvPr/>
        </p:nvSpPr>
        <p:spPr>
          <a:xfrm>
            <a:off x="1458122" y="7519872"/>
            <a:ext cx="52733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800" b="1" dirty="0">
                <a:solidFill>
                  <a:schemeClr val="bg1"/>
                </a:solidFill>
              </a:rPr>
              <a:t>-1</a:t>
            </a:r>
            <a:r>
              <a:rPr lang="fr-FR" sz="800" b="1" dirty="0"/>
              <a:t>💎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BD9497B-05FA-FB13-A570-386A61508922}"/>
              </a:ext>
            </a:extLst>
          </p:cNvPr>
          <p:cNvSpPr txBox="1"/>
          <p:nvPr/>
        </p:nvSpPr>
        <p:spPr>
          <a:xfrm>
            <a:off x="3486887" y="5917808"/>
            <a:ext cx="1573772" cy="5325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Temple de la Sagesse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10946F88-8591-0433-5254-BF52E241B789}"/>
              </a:ext>
            </a:extLst>
          </p:cNvPr>
          <p:cNvSpPr txBox="1"/>
          <p:nvPr/>
        </p:nvSpPr>
        <p:spPr>
          <a:xfrm>
            <a:off x="3292365" y="6435917"/>
            <a:ext cx="1866365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"Sagesse Éternelle "  </a:t>
            </a:r>
          </a:p>
          <a:p>
            <a:endParaRPr lang="fr-FR" sz="800" dirty="0"/>
          </a:p>
          <a:p>
            <a:pPr algn="just"/>
            <a:r>
              <a:rPr lang="fr-FR" sz="800" dirty="0"/>
              <a:t>Choisissez un de vos territoires. Il est immunisé contre les pouvoirs adverses jusqu'à la fin de la partie</a:t>
            </a:r>
            <a:r>
              <a:rPr lang="fr-FR" sz="1000" dirty="0"/>
              <a:t>.</a:t>
            </a: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77B7E7BE-5CE6-758F-FF91-CF013D1E2C58}"/>
              </a:ext>
            </a:extLst>
          </p:cNvPr>
          <p:cNvSpPr/>
          <p:nvPr/>
        </p:nvSpPr>
        <p:spPr>
          <a:xfrm>
            <a:off x="4011774" y="7463562"/>
            <a:ext cx="278675" cy="278675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2" name="Picture 2">
            <a:extLst>
              <a:ext uri="{FF2B5EF4-FFF2-40B4-BE49-F238E27FC236}">
                <a16:creationId xmlns:a16="http://schemas.microsoft.com/office/drawing/2014/main" id="{424E128F-0F72-2B5D-24CF-9A99A395D2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638" y="7523908"/>
            <a:ext cx="172946" cy="177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2212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2950B-8606-D70D-0C73-3FF3AFF9D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836050D0-C49C-BA78-BC76-B17E4978BB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215" t="624"/>
          <a:stretch/>
        </p:blipFill>
        <p:spPr>
          <a:xfrm>
            <a:off x="3258911" y="700768"/>
            <a:ext cx="2524924" cy="2520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51782C7-9633-A035-FD4D-3240AFD40D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249" t="959"/>
          <a:stretch/>
        </p:blipFill>
        <p:spPr>
          <a:xfrm>
            <a:off x="195944" y="700768"/>
            <a:ext cx="2524910" cy="2520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015C2DAA-D40F-F1E0-5624-E1B7B4DF2E02}"/>
              </a:ext>
            </a:extLst>
          </p:cNvPr>
          <p:cNvSpPr txBox="1"/>
          <p:nvPr/>
        </p:nvSpPr>
        <p:spPr>
          <a:xfrm>
            <a:off x="4053536" y="840996"/>
            <a:ext cx="12923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Lac Cristallin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36ABC4B-F0F7-961F-3293-D932F5122F7B}"/>
              </a:ext>
            </a:extLst>
          </p:cNvPr>
          <p:cNvSpPr txBox="1"/>
          <p:nvPr/>
        </p:nvSpPr>
        <p:spPr>
          <a:xfrm>
            <a:off x="3662845" y="1320963"/>
            <a:ext cx="1866365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"Harmonie Naturelle" </a:t>
            </a:r>
          </a:p>
          <a:p>
            <a:endParaRPr lang="fr-FR" sz="1200" dirty="0"/>
          </a:p>
          <a:p>
            <a:pPr algn="just"/>
            <a:r>
              <a:rPr lang="fr-FR" sz="1000" dirty="0"/>
              <a:t>Choisissez une de vos Forêts. Elle rapporte 2</a:t>
            </a:r>
            <a:r>
              <a:rPr lang="fr-FR" sz="1000" b="1" dirty="0"/>
              <a:t>💎</a:t>
            </a:r>
            <a:r>
              <a:rPr lang="fr-FR" sz="1000" dirty="0"/>
              <a:t> supplémentaires pour chaque Forêt adjacente.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AEECFB6-A3B1-1F67-6E7E-52AC8E033D02}"/>
              </a:ext>
            </a:extLst>
          </p:cNvPr>
          <p:cNvSpPr txBox="1"/>
          <p:nvPr/>
        </p:nvSpPr>
        <p:spPr>
          <a:xfrm>
            <a:off x="831058" y="1013083"/>
            <a:ext cx="12875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400" b="1" dirty="0">
                <a:latin typeface="Aptos ExtraBold" panose="020F0502020204030204" pitchFamily="34" charset="0"/>
                <a:cs typeface="Forte Forward" panose="020F0502020204030204" pitchFamily="2" charset="0"/>
              </a:rPr>
              <a:t>Plaine Fertile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0ADCC53-82AD-9AF0-6D5A-4ECBFD5D4A15}"/>
              </a:ext>
            </a:extLst>
          </p:cNvPr>
          <p:cNvSpPr txBox="1"/>
          <p:nvPr/>
        </p:nvSpPr>
        <p:spPr>
          <a:xfrm>
            <a:off x="465985" y="1474851"/>
            <a:ext cx="1866365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200" dirty="0"/>
              <a:t>Pouvoir "Récolte Abondante" </a:t>
            </a:r>
          </a:p>
          <a:p>
            <a:endParaRPr lang="fr-FR" sz="1200" dirty="0"/>
          </a:p>
          <a:p>
            <a:pPr algn="just"/>
            <a:r>
              <a:rPr lang="fr-FR" sz="1000" dirty="0"/>
              <a:t>Piochez deux cartes Territoire à la fin de votre tour au lieu d'une.</a:t>
            </a:r>
          </a:p>
        </p:txBody>
      </p:sp>
    </p:spTree>
    <p:extLst>
      <p:ext uri="{BB962C8B-B14F-4D97-AF65-F5344CB8AC3E}">
        <p14:creationId xmlns:p14="http://schemas.microsoft.com/office/powerpoint/2010/main" val="161477540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2673</TotalTime>
  <Words>812</Words>
  <Application>Microsoft Office PowerPoint</Application>
  <PresentationFormat>Format A4 (210 x 297 mm)</PresentationFormat>
  <Paragraphs>202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Aptos</vt:lpstr>
      <vt:lpstr>Aptos Display</vt:lpstr>
      <vt:lpstr>Aptos ExtraBold</vt:lpstr>
      <vt:lpstr>Arial</vt:lpstr>
      <vt:lpstr>Google Sans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Julien Remond</dc:creator>
  <cp:lastModifiedBy>Julien Remond</cp:lastModifiedBy>
  <cp:revision>2</cp:revision>
  <cp:lastPrinted>2024-11-05T00:07:32Z</cp:lastPrinted>
  <dcterms:created xsi:type="dcterms:W3CDTF">2024-10-31T21:10:32Z</dcterms:created>
  <dcterms:modified xsi:type="dcterms:W3CDTF">2024-11-05T22:33:45Z</dcterms:modified>
</cp:coreProperties>
</file>